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4"/>
    <p:sldMasterId id="2147483665" r:id="rId5"/>
  </p:sldMasterIdLst>
  <p:notesMasterIdLst>
    <p:notesMasterId r:id="rId15"/>
  </p:notesMasterIdLst>
  <p:sldIdLst>
    <p:sldId id="268" r:id="rId6"/>
    <p:sldId id="282" r:id="rId7"/>
    <p:sldId id="269" r:id="rId8"/>
    <p:sldId id="272" r:id="rId9"/>
    <p:sldId id="273" r:id="rId10"/>
    <p:sldId id="278" r:id="rId11"/>
    <p:sldId id="277" r:id="rId12"/>
    <p:sldId id="279" r:id="rId13"/>
    <p:sldId id="280" r:id="rId14"/>
  </p:sldIdLst>
  <p:sldSz cx="9144000" cy="5143500" type="screen16x9"/>
  <p:notesSz cx="6858000" cy="9144000"/>
  <p:embeddedFontLst>
    <p:embeddedFont>
      <p:font typeface="Tahoma" panose="020B0604030504040204" pitchFamily="34" charset="0"/>
      <p:regular r:id="rId16"/>
      <p:bold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ACC8"/>
    <a:srgbClr val="494C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30CA77-E52C-479C-B527-8781C81ED366}" v="6" dt="2026-02-12T18:44:58.0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613" autoAdjust="0"/>
  </p:normalViewPr>
  <p:slideViewPr>
    <p:cSldViewPr snapToGrid="0">
      <p:cViewPr varScale="1">
        <p:scale>
          <a:sx n="58" d="100"/>
          <a:sy n="58" d="100"/>
        </p:scale>
        <p:origin x="1520" y="4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2.fntdata"/><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0d6afb91e8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0d6afb91e8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567921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0b6aa304a7_0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0b6aa304a7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Some of us prefer Spirit-led spontaneity; some of us relate to God as one who works through having a plan – there could be some interesting reflection there on how our theological viewpoint relates to our personality preferences!!</a:t>
            </a:r>
          </a:p>
          <a:p>
            <a:pPr marL="0" lvl="0" indent="0" algn="l" rtl="0">
              <a:spcBef>
                <a:spcPts val="0"/>
              </a:spcBef>
              <a:spcAft>
                <a:spcPts val="0"/>
              </a:spcAft>
              <a:buNone/>
            </a:pPr>
            <a:r>
              <a:rPr lang="en-GB" dirty="0"/>
              <a:t>The last thing we want to advocate is planning as a human process with no divine activity involved.</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I firmly believe that the Holy Spirit can work through our discussions, planning, review and adaptation.  </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God is a God of surprises, and the wind of the Spirit blows where it will, and life has unexpected twists and turns.  Plans will probably have to change, and that’s okay.  We will experiment, and some things will work and some won’t, and we’ll learn as we go, and that’s okay.</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But there are two things I would emphasise: being attentive, and being intentional.  Planning for Growth is about being those things in community in our benefices and deaneries.</a:t>
            </a: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a:extLst>
            <a:ext uri="{FF2B5EF4-FFF2-40B4-BE49-F238E27FC236}">
              <a16:creationId xmlns:a16="http://schemas.microsoft.com/office/drawing/2014/main" id="{D7E18A2F-5E8E-6EF1-3AF4-3A04C2904B11}"/>
            </a:ext>
          </a:extLst>
        </p:cNvPr>
        <p:cNvGrpSpPr/>
        <p:nvPr/>
      </p:nvGrpSpPr>
      <p:grpSpPr>
        <a:xfrm>
          <a:off x="0" y="0"/>
          <a:ext cx="0" cy="0"/>
          <a:chOff x="0" y="0"/>
          <a:chExt cx="0" cy="0"/>
        </a:xfrm>
      </p:grpSpPr>
      <p:sp>
        <p:nvSpPr>
          <p:cNvPr id="210" name="Google Shape;210;g30b6aa304a7_0_249:notes">
            <a:extLst>
              <a:ext uri="{FF2B5EF4-FFF2-40B4-BE49-F238E27FC236}">
                <a16:creationId xmlns:a16="http://schemas.microsoft.com/office/drawing/2014/main" id="{B2D162DB-6F6A-555A-F2D1-98B39E1800E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0b6aa304a7_0_249:notes">
            <a:extLst>
              <a:ext uri="{FF2B5EF4-FFF2-40B4-BE49-F238E27FC236}">
                <a16:creationId xmlns:a16="http://schemas.microsoft.com/office/drawing/2014/main" id="{2BC1344B-A751-A5BF-153C-DF203E6AB77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We track Plans for Growth by benefice across the diocese, and these figures show where we have </a:t>
            </a:r>
            <a:r>
              <a:rPr lang="en-GB" dirty="0" err="1"/>
              <a:t>PfGs</a:t>
            </a:r>
            <a:r>
              <a:rPr lang="en-GB" dirty="0"/>
              <a:t> in place from 2022 or later.  That’s a really good overall percentage – but it still leaves 35% without, and we’d love to reduce that. </a:t>
            </a:r>
          </a:p>
          <a:p>
            <a:pPr marL="0" lvl="0" indent="0" algn="l" rtl="0">
              <a:spcBef>
                <a:spcPts val="0"/>
              </a:spcBef>
              <a:spcAft>
                <a:spcPts val="0"/>
              </a:spcAft>
              <a:buNone/>
            </a:pPr>
            <a:r>
              <a:rPr lang="en-GB" dirty="0"/>
              <a:t>Research shows that churches that intend to grow, tend to grow.  That doesn’t mean that having a Plan for Growth automatically leads to that growth, but it is about mindset, intentionality, and focus.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And yes, when I say growth, I mean all four dimensions of our Growing in God strategy: depth, influence, number and younger.  We are talking about holistic growth, not just numerical growth.</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518283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a:extLst>
            <a:ext uri="{FF2B5EF4-FFF2-40B4-BE49-F238E27FC236}">
              <a16:creationId xmlns:a16="http://schemas.microsoft.com/office/drawing/2014/main" id="{53E2A807-A998-EFBD-5488-FAE05791D251}"/>
            </a:ext>
          </a:extLst>
        </p:cNvPr>
        <p:cNvGrpSpPr/>
        <p:nvPr/>
      </p:nvGrpSpPr>
      <p:grpSpPr>
        <a:xfrm>
          <a:off x="0" y="0"/>
          <a:ext cx="0" cy="0"/>
          <a:chOff x="0" y="0"/>
          <a:chExt cx="0" cy="0"/>
        </a:xfrm>
      </p:grpSpPr>
      <p:sp>
        <p:nvSpPr>
          <p:cNvPr id="210" name="Google Shape;210;g30b6aa304a7_0_249:notes">
            <a:extLst>
              <a:ext uri="{FF2B5EF4-FFF2-40B4-BE49-F238E27FC236}">
                <a16:creationId xmlns:a16="http://schemas.microsoft.com/office/drawing/2014/main" id="{6ECEE54A-F39C-EA63-213C-811A67A5D28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0b6aa304a7_0_249:notes">
            <a:extLst>
              <a:ext uri="{FF2B5EF4-FFF2-40B4-BE49-F238E27FC236}">
                <a16:creationId xmlns:a16="http://schemas.microsoft.com/office/drawing/2014/main" id="{A8F1FDE6-A5D5-1E1A-7947-05DEBABA227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Change underpinned by two things: a complex deanery planning template vs a deliberately very simple benefice template, with the two processes not connected – so a need to update and align; and the good practice of reviewing current practice as part of our wider moves to develop the missional culture of the diocese, and see what we might need to learn, and how we can improve.  Not change for change’s sake!</a:t>
            </a:r>
            <a:endParaRPr dirty="0"/>
          </a:p>
        </p:txBody>
      </p:sp>
    </p:spTree>
    <p:extLst>
      <p:ext uri="{BB962C8B-B14F-4D97-AF65-F5344CB8AC3E}">
        <p14:creationId xmlns:p14="http://schemas.microsoft.com/office/powerpoint/2010/main" val="3339349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a:extLst>
            <a:ext uri="{FF2B5EF4-FFF2-40B4-BE49-F238E27FC236}">
              <a16:creationId xmlns:a16="http://schemas.microsoft.com/office/drawing/2014/main" id="{63972598-3C39-73FD-CD5D-A1DFC1FDA60D}"/>
            </a:ext>
          </a:extLst>
        </p:cNvPr>
        <p:cNvGrpSpPr/>
        <p:nvPr/>
      </p:nvGrpSpPr>
      <p:grpSpPr>
        <a:xfrm>
          <a:off x="0" y="0"/>
          <a:ext cx="0" cy="0"/>
          <a:chOff x="0" y="0"/>
          <a:chExt cx="0" cy="0"/>
        </a:xfrm>
      </p:grpSpPr>
      <p:sp>
        <p:nvSpPr>
          <p:cNvPr id="210" name="Google Shape;210;g30b6aa304a7_0_249:notes">
            <a:extLst>
              <a:ext uri="{FF2B5EF4-FFF2-40B4-BE49-F238E27FC236}">
                <a16:creationId xmlns:a16="http://schemas.microsoft.com/office/drawing/2014/main" id="{A649EA92-ECBA-711F-C0D6-446531C1BBA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0b6aa304a7_0_249:notes">
            <a:extLst>
              <a:ext uri="{FF2B5EF4-FFF2-40B4-BE49-F238E27FC236}">
                <a16:creationId xmlns:a16="http://schemas.microsoft.com/office/drawing/2014/main" id="{C628F6D4-447E-DF65-263F-C758E2DE3E6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Based on reviewing experience of the existing system, the survey of RDs and LCs, and looking at examples of practice in other dioceses, the Strategic Programme Board has agreed a way forward.</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It keeps the templates simple, but benefices and deaneries are very welcome to add additional detail if they wish, as some do.  The way the questions are framed has changed, however, to encourage more than one-sentence responses.</a:t>
            </a:r>
          </a:p>
          <a:p>
            <a:pPr marL="0" lvl="0" indent="0" algn="l" rtl="0">
              <a:spcBef>
                <a:spcPts val="0"/>
              </a:spcBef>
              <a:spcAft>
                <a:spcPts val="0"/>
              </a:spcAft>
              <a:buNone/>
            </a:pPr>
            <a:r>
              <a:rPr lang="en-GB" dirty="0"/>
              <a:t>It has more emphasis on recognising what God and the local church are already doing, rather than assuming a blank sheet of paper.  It also invites a little more information on implementation and review, to move the benefice plans on from statements of intent, towards something more action-focused.</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The deanery and benefice templates reflect each other very closely.  Over time, that should help with the read across between the two – benefice plans feeding up into deanery plans, deanery plans offering guidance to benefices.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Much data is already available via the Parish Dashboards; we are improving our data analysis tools in the diocesan office, especially by introducing Power BI, and aim to be able to provide more information and insights in future.  In the meantime, we can provide on request data for benefices such as Stats for Mission trends over time if that would be helpful.</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912472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a:extLst>
            <a:ext uri="{FF2B5EF4-FFF2-40B4-BE49-F238E27FC236}">
              <a16:creationId xmlns:a16="http://schemas.microsoft.com/office/drawing/2014/main" id="{BD8037BC-C8B6-7FC1-66ED-AF50AA4F99AA}"/>
            </a:ext>
          </a:extLst>
        </p:cNvPr>
        <p:cNvGrpSpPr/>
        <p:nvPr/>
      </p:nvGrpSpPr>
      <p:grpSpPr>
        <a:xfrm>
          <a:off x="0" y="0"/>
          <a:ext cx="0" cy="0"/>
          <a:chOff x="0" y="0"/>
          <a:chExt cx="0" cy="0"/>
        </a:xfrm>
      </p:grpSpPr>
      <p:sp>
        <p:nvSpPr>
          <p:cNvPr id="210" name="Google Shape;210;g30b6aa304a7_0_249:notes">
            <a:extLst>
              <a:ext uri="{FF2B5EF4-FFF2-40B4-BE49-F238E27FC236}">
                <a16:creationId xmlns:a16="http://schemas.microsoft.com/office/drawing/2014/main" id="{BFC2CD00-819B-D974-EA06-3D4E8BF6DD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0b6aa304a7_0_249:notes">
            <a:extLst>
              <a:ext uri="{FF2B5EF4-FFF2-40B4-BE49-F238E27FC236}">
                <a16:creationId xmlns:a16="http://schemas.microsoft.com/office/drawing/2014/main" id="{2F8BE913-8D52-C61B-D74D-76332BAA097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Parish Dashboards </a:t>
            </a:r>
            <a:r>
              <a:rPr lang="en-GB" dirty="0" err="1"/>
              <a:t>padlet</a:t>
            </a:r>
            <a:r>
              <a:rPr lang="en-GB" dirty="0"/>
              <a:t> – will circulate link.</a:t>
            </a:r>
            <a:endParaRPr dirty="0"/>
          </a:p>
        </p:txBody>
      </p:sp>
    </p:spTree>
    <p:extLst>
      <p:ext uri="{BB962C8B-B14F-4D97-AF65-F5344CB8AC3E}">
        <p14:creationId xmlns:p14="http://schemas.microsoft.com/office/powerpoint/2010/main" val="3005280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a:extLst>
            <a:ext uri="{FF2B5EF4-FFF2-40B4-BE49-F238E27FC236}">
              <a16:creationId xmlns:a16="http://schemas.microsoft.com/office/drawing/2014/main" id="{2F47C8BF-3FC2-103F-EFCF-23ED6C21A967}"/>
            </a:ext>
          </a:extLst>
        </p:cNvPr>
        <p:cNvGrpSpPr/>
        <p:nvPr/>
      </p:nvGrpSpPr>
      <p:grpSpPr>
        <a:xfrm>
          <a:off x="0" y="0"/>
          <a:ext cx="0" cy="0"/>
          <a:chOff x="0" y="0"/>
          <a:chExt cx="0" cy="0"/>
        </a:xfrm>
      </p:grpSpPr>
      <p:sp>
        <p:nvSpPr>
          <p:cNvPr id="210" name="Google Shape;210;g30b6aa304a7_0_249:notes">
            <a:extLst>
              <a:ext uri="{FF2B5EF4-FFF2-40B4-BE49-F238E27FC236}">
                <a16:creationId xmlns:a16="http://schemas.microsoft.com/office/drawing/2014/main" id="{EC132F4B-A4D8-C8B5-4BC4-73A8A85EB9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0b6aa304a7_0_249:notes">
            <a:extLst>
              <a:ext uri="{FF2B5EF4-FFF2-40B4-BE49-F238E27FC236}">
                <a16:creationId xmlns:a16="http://schemas.microsoft.com/office/drawing/2014/main" id="{70EE061C-4453-C745-37B6-78083F767B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There are many ways to approach planning: listening events, awaydays, involving different groups in different ways, taking time or moving swiftly.  </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The RD and LC, and in a benefice the incumbent, need to be actively engaged.  But if someone else has the key skills necessary to lead the process, then great – involve them, or a small team.</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Planning can be done aided by one of our training resources, such as Leading your Church into Growth, which gives a framework for prayerful planning, and works for multi-parish settings as well as single church settings.  </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The wording used can suit the local context – vision or strategy or church development plan, or Plan for Growth.  The ways in which it is communicated and kept alive in a benefice or deanery will undoubtedly vary.</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Plans can vary in levels of detail and complexity.  The actions identified may seem ambitious, or may seem smaller and incremental.</a:t>
            </a:r>
          </a:p>
          <a:p>
            <a:pPr marL="0" lvl="0" indent="0" algn="l" rtl="0">
              <a:spcBef>
                <a:spcPts val="0"/>
              </a:spcBef>
              <a:spcAft>
                <a:spcPts val="0"/>
              </a:spcAft>
              <a:buNone/>
            </a:pPr>
            <a:endParaRPr lang="en-GB"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2982760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a:extLst>
            <a:ext uri="{FF2B5EF4-FFF2-40B4-BE49-F238E27FC236}">
              <a16:creationId xmlns:a16="http://schemas.microsoft.com/office/drawing/2014/main" id="{1D2D7880-C799-C573-C1BD-C8814B96CF32}"/>
            </a:ext>
          </a:extLst>
        </p:cNvPr>
        <p:cNvGrpSpPr/>
        <p:nvPr/>
      </p:nvGrpSpPr>
      <p:grpSpPr>
        <a:xfrm>
          <a:off x="0" y="0"/>
          <a:ext cx="0" cy="0"/>
          <a:chOff x="0" y="0"/>
          <a:chExt cx="0" cy="0"/>
        </a:xfrm>
      </p:grpSpPr>
      <p:sp>
        <p:nvSpPr>
          <p:cNvPr id="210" name="Google Shape;210;g30b6aa304a7_0_249:notes">
            <a:extLst>
              <a:ext uri="{FF2B5EF4-FFF2-40B4-BE49-F238E27FC236}">
                <a16:creationId xmlns:a16="http://schemas.microsoft.com/office/drawing/2014/main" id="{66B055FC-F37A-4C38-57BC-F27BEE1B8C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0b6aa304a7_0_249:notes">
            <a:extLst>
              <a:ext uri="{FF2B5EF4-FFF2-40B4-BE49-F238E27FC236}">
                <a16:creationId xmlns:a16="http://schemas.microsoft.com/office/drawing/2014/main" id="{0D80F803-4CBF-6747-A612-16EBAD058C8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My PPL story…need to know which direction the wind is blowing before we take off… etc.</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When we talk about listening in the context of Plans for Growth, we are talking about a process rooted in prayer, listening to each other, to our communities, to God.</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When we talk about bottom-up, contextual planning, we do that because our approach to mission is rooted in the </a:t>
            </a:r>
            <a:r>
              <a:rPr lang="en-GB" dirty="0" err="1"/>
              <a:t>Missio</a:t>
            </a:r>
            <a:r>
              <a:rPr lang="en-GB" dirty="0"/>
              <a:t> Dei, the belief that God has a mission in the world, is at work in our communities, and it is those in those communities who are best placed to discern that and to hear where he is leading the local church.</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When we talk about priorities, we do that believing that God has resourced us for what he is calling us to do in this season, and that part of knowing those priorities is looking at what he has given us, what we can do with what is in our hands.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When we talk about implementation and action, we know that can only be with the help and equipping of the Holy Spirit.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But to go back to two of my favourite words: planning is about being attentive, and intentional.  And it is about being those things in community in our benefices and deaneries.  </a:t>
            </a:r>
            <a:r>
              <a:rPr lang="en-GB"/>
              <a:t>And I think that is a useful thing, and a Godly thing.</a:t>
            </a:r>
          </a:p>
          <a:p>
            <a:pPr marL="0" lvl="0" indent="0" algn="l" rtl="0">
              <a:spcBef>
                <a:spcPts val="0"/>
              </a:spcBef>
              <a:spcAft>
                <a:spcPts val="0"/>
              </a:spcAft>
              <a:buNone/>
            </a:pPr>
            <a:endParaRPr lang="en-GB"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37852239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2. Title and body and image">
  <p:cSld name="TITLE_AND_BODY_1">
    <p:spTree>
      <p:nvGrpSpPr>
        <p:cNvPr id="1" name="Shape 102"/>
        <p:cNvGrpSpPr/>
        <p:nvPr/>
      </p:nvGrpSpPr>
      <p:grpSpPr>
        <a:xfrm>
          <a:off x="0" y="0"/>
          <a:ext cx="0" cy="0"/>
          <a:chOff x="0" y="0"/>
          <a:chExt cx="0" cy="0"/>
        </a:xfrm>
      </p:grpSpPr>
      <p:pic>
        <p:nvPicPr>
          <p:cNvPr id="103" name="Google Shape;103;p15"/>
          <p:cNvPicPr preferRelativeResize="0"/>
          <p:nvPr/>
        </p:nvPicPr>
        <p:blipFill>
          <a:blip r:embed="rId2">
            <a:alphaModFix/>
          </a:blip>
          <a:stretch>
            <a:fillRect/>
          </a:stretch>
        </p:blipFill>
        <p:spPr>
          <a:xfrm>
            <a:off x="7551625" y="4839700"/>
            <a:ext cx="1086051" cy="227875"/>
          </a:xfrm>
          <a:prstGeom prst="rect">
            <a:avLst/>
          </a:prstGeom>
          <a:noFill/>
          <a:ln>
            <a:noFill/>
          </a:ln>
        </p:spPr>
      </p:pic>
      <p:sp>
        <p:nvSpPr>
          <p:cNvPr id="104" name="Google Shape;104;p15"/>
          <p:cNvSpPr>
            <a:spLocks noGrp="1"/>
          </p:cNvSpPr>
          <p:nvPr>
            <p:ph type="pic" idx="2"/>
          </p:nvPr>
        </p:nvSpPr>
        <p:spPr>
          <a:xfrm>
            <a:off x="6326200" y="857250"/>
            <a:ext cx="2533800" cy="3389400"/>
          </a:xfrm>
          <a:prstGeom prst="rect">
            <a:avLst/>
          </a:prstGeom>
          <a:noFill/>
          <a:ln>
            <a:noFill/>
          </a:ln>
        </p:spPr>
      </p:sp>
      <p:cxnSp>
        <p:nvCxnSpPr>
          <p:cNvPr id="105" name="Google Shape;105;p15"/>
          <p:cNvCxnSpPr/>
          <p:nvPr/>
        </p:nvCxnSpPr>
        <p:spPr>
          <a:xfrm rot="10800000">
            <a:off x="262950" y="4407450"/>
            <a:ext cx="8618100" cy="0"/>
          </a:xfrm>
          <a:prstGeom prst="straightConnector1">
            <a:avLst/>
          </a:prstGeom>
          <a:noFill/>
          <a:ln w="9525" cap="flat" cmpd="sng">
            <a:solidFill>
              <a:srgbClr val="002060"/>
            </a:solidFill>
            <a:prstDash val="solid"/>
            <a:round/>
            <a:headEnd type="none" w="med" len="med"/>
            <a:tailEnd type="none" w="med" len="med"/>
          </a:ln>
        </p:spPr>
      </p:cxnSp>
      <p:pic>
        <p:nvPicPr>
          <p:cNvPr id="106" name="Google Shape;106;p15"/>
          <p:cNvPicPr preferRelativeResize="0"/>
          <p:nvPr/>
        </p:nvPicPr>
        <p:blipFill rotWithShape="1">
          <a:blip r:embed="rId3">
            <a:alphaModFix/>
          </a:blip>
          <a:srcRect l="534" r="534"/>
          <a:stretch/>
        </p:blipFill>
        <p:spPr>
          <a:xfrm>
            <a:off x="499988" y="4495175"/>
            <a:ext cx="980564" cy="572400"/>
          </a:xfrm>
          <a:prstGeom prst="rect">
            <a:avLst/>
          </a:prstGeom>
          <a:noFill/>
          <a:ln>
            <a:noFill/>
          </a:ln>
        </p:spPr>
      </p:pic>
      <p:sp>
        <p:nvSpPr>
          <p:cNvPr id="107" name="Google Shape;107;p15"/>
          <p:cNvSpPr txBox="1">
            <a:spLocks noGrp="1"/>
          </p:cNvSpPr>
          <p:nvPr>
            <p:ph type="title"/>
          </p:nvPr>
        </p:nvSpPr>
        <p:spPr>
          <a:xfrm>
            <a:off x="500000" y="242900"/>
            <a:ext cx="5617800" cy="1157400"/>
          </a:xfrm>
          <a:prstGeom prst="rect">
            <a:avLst/>
          </a:prstGeom>
        </p:spPr>
        <p:txBody>
          <a:bodyPr spcFirstLastPara="1" wrap="square" lIns="91425" tIns="91425" rIns="91425" bIns="91425" anchor="t" anchorCtr="0">
            <a:normAutofit/>
          </a:bodyPr>
          <a:lstStyle>
            <a:lvl1pPr lvl="0">
              <a:spcBef>
                <a:spcPts val="0"/>
              </a:spcBef>
              <a:spcAft>
                <a:spcPts val="0"/>
              </a:spcAft>
              <a:buClr>
                <a:srgbClr val="002060"/>
              </a:buClr>
              <a:buSzPts val="3400"/>
              <a:buNone/>
              <a:defRPr sz="3400">
                <a:solidFill>
                  <a:srgbClr val="002060"/>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08" name="Google Shape;108;p15"/>
          <p:cNvSpPr txBox="1">
            <a:spLocks noGrp="1"/>
          </p:cNvSpPr>
          <p:nvPr>
            <p:ph type="subTitle" idx="1"/>
          </p:nvPr>
        </p:nvSpPr>
        <p:spPr>
          <a:xfrm>
            <a:off x="500000" y="1526350"/>
            <a:ext cx="5373600" cy="27324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2300"/>
              <a:buNone/>
              <a:defRPr sz="2300">
                <a:solidFill>
                  <a:schemeClr val="dk1"/>
                </a:solidFill>
              </a:defRPr>
            </a:lvl1pPr>
            <a:lvl2pPr lvl="1">
              <a:spcBef>
                <a:spcPts val="0"/>
              </a:spcBef>
              <a:spcAft>
                <a:spcPts val="0"/>
              </a:spcAft>
              <a:buClr>
                <a:schemeClr val="dk1"/>
              </a:buClr>
              <a:buSzPts val="2100"/>
              <a:buNone/>
              <a:defRPr sz="2100">
                <a:solidFill>
                  <a:schemeClr val="dk1"/>
                </a:solidFill>
              </a:defRPr>
            </a:lvl2pPr>
            <a:lvl3pPr lvl="2">
              <a:spcBef>
                <a:spcPts val="0"/>
              </a:spcBef>
              <a:spcAft>
                <a:spcPts val="0"/>
              </a:spcAft>
              <a:buClr>
                <a:schemeClr val="dk1"/>
              </a:buClr>
              <a:buSzPts val="2100"/>
              <a:buNone/>
              <a:defRPr sz="2100">
                <a:solidFill>
                  <a:schemeClr val="dk1"/>
                </a:solidFill>
              </a:defRPr>
            </a:lvl3pPr>
            <a:lvl4pPr lvl="3">
              <a:spcBef>
                <a:spcPts val="0"/>
              </a:spcBef>
              <a:spcAft>
                <a:spcPts val="0"/>
              </a:spcAft>
              <a:buClr>
                <a:schemeClr val="dk1"/>
              </a:buClr>
              <a:buSzPts val="2100"/>
              <a:buNone/>
              <a:defRPr sz="2100">
                <a:solidFill>
                  <a:schemeClr val="dk1"/>
                </a:solidFill>
              </a:defRPr>
            </a:lvl4pPr>
            <a:lvl5pPr lvl="4">
              <a:spcBef>
                <a:spcPts val="0"/>
              </a:spcBef>
              <a:spcAft>
                <a:spcPts val="0"/>
              </a:spcAft>
              <a:buClr>
                <a:schemeClr val="dk1"/>
              </a:buClr>
              <a:buSzPts val="2100"/>
              <a:buNone/>
              <a:defRPr sz="2100">
                <a:solidFill>
                  <a:schemeClr val="dk1"/>
                </a:solidFill>
              </a:defRPr>
            </a:lvl5pPr>
            <a:lvl6pPr lvl="5">
              <a:spcBef>
                <a:spcPts val="0"/>
              </a:spcBef>
              <a:spcAft>
                <a:spcPts val="0"/>
              </a:spcAft>
              <a:buClr>
                <a:schemeClr val="dk1"/>
              </a:buClr>
              <a:buSzPts val="2100"/>
              <a:buNone/>
              <a:defRPr sz="2100">
                <a:solidFill>
                  <a:schemeClr val="dk1"/>
                </a:solidFill>
              </a:defRPr>
            </a:lvl6pPr>
            <a:lvl7pPr lvl="6">
              <a:spcBef>
                <a:spcPts val="0"/>
              </a:spcBef>
              <a:spcAft>
                <a:spcPts val="0"/>
              </a:spcAft>
              <a:buClr>
                <a:schemeClr val="dk1"/>
              </a:buClr>
              <a:buSzPts val="2100"/>
              <a:buNone/>
              <a:defRPr sz="2100">
                <a:solidFill>
                  <a:schemeClr val="dk1"/>
                </a:solidFill>
              </a:defRPr>
            </a:lvl7pPr>
            <a:lvl8pPr lvl="7">
              <a:spcBef>
                <a:spcPts val="0"/>
              </a:spcBef>
              <a:spcAft>
                <a:spcPts val="0"/>
              </a:spcAft>
              <a:buClr>
                <a:schemeClr val="dk1"/>
              </a:buClr>
              <a:buSzPts val="2100"/>
              <a:buNone/>
              <a:defRPr sz="2100">
                <a:solidFill>
                  <a:schemeClr val="dk1"/>
                </a:solidFill>
              </a:defRPr>
            </a:lvl8pPr>
            <a:lvl9pPr lvl="8">
              <a:spcBef>
                <a:spcPts val="0"/>
              </a:spcBef>
              <a:spcAft>
                <a:spcPts val="0"/>
              </a:spcAft>
              <a:buClr>
                <a:schemeClr val="dk1"/>
              </a:buClr>
              <a:buSzPts val="2100"/>
              <a:buNone/>
              <a:defRPr sz="2100">
                <a:solidFill>
                  <a:schemeClr val="dk1"/>
                </a:solidFill>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 Title slide 2">
  <p:cSld name="2. Title slide 2">
    <p:spTree>
      <p:nvGrpSpPr>
        <p:cNvPr id="1" name="Shape 14"/>
        <p:cNvGrpSpPr/>
        <p:nvPr/>
      </p:nvGrpSpPr>
      <p:grpSpPr>
        <a:xfrm>
          <a:off x="0" y="0"/>
          <a:ext cx="0" cy="0"/>
          <a:chOff x="0" y="0"/>
          <a:chExt cx="0" cy="0"/>
        </a:xfrm>
      </p:grpSpPr>
      <p:pic>
        <p:nvPicPr>
          <p:cNvPr id="15" name="Google Shape;15;p3"/>
          <p:cNvPicPr preferRelativeResize="0"/>
          <p:nvPr/>
        </p:nvPicPr>
        <p:blipFill rotWithShape="1">
          <a:blip r:embed="rId2">
            <a:alphaModFix/>
          </a:blip>
          <a:srcRect t="53622"/>
          <a:stretch/>
        </p:blipFill>
        <p:spPr>
          <a:xfrm>
            <a:off x="-76200" y="-99650"/>
            <a:ext cx="9270574" cy="2837524"/>
          </a:xfrm>
          <a:prstGeom prst="rect">
            <a:avLst/>
          </a:prstGeom>
          <a:noFill/>
          <a:ln>
            <a:noFill/>
          </a:ln>
        </p:spPr>
      </p:pic>
      <p:pic>
        <p:nvPicPr>
          <p:cNvPr id="16" name="Google Shape;16;p3"/>
          <p:cNvPicPr preferRelativeResize="0"/>
          <p:nvPr/>
        </p:nvPicPr>
        <p:blipFill rotWithShape="1">
          <a:blip r:embed="rId3">
            <a:alphaModFix/>
          </a:blip>
          <a:srcRect l="99" r="99"/>
          <a:stretch/>
        </p:blipFill>
        <p:spPr>
          <a:xfrm>
            <a:off x="6690475" y="1852660"/>
            <a:ext cx="2169426" cy="1396574"/>
          </a:xfrm>
          <a:prstGeom prst="rect">
            <a:avLst/>
          </a:prstGeom>
          <a:noFill/>
          <a:ln>
            <a:noFill/>
          </a:ln>
        </p:spPr>
      </p:pic>
      <p:pic>
        <p:nvPicPr>
          <p:cNvPr id="17" name="Google Shape;17;p3"/>
          <p:cNvPicPr preferRelativeResize="0"/>
          <p:nvPr/>
        </p:nvPicPr>
        <p:blipFill>
          <a:blip r:embed="rId4">
            <a:alphaModFix/>
          </a:blip>
          <a:stretch>
            <a:fillRect/>
          </a:stretch>
        </p:blipFill>
        <p:spPr>
          <a:xfrm>
            <a:off x="7264225" y="4671324"/>
            <a:ext cx="1595676" cy="334800"/>
          </a:xfrm>
          <a:prstGeom prst="rect">
            <a:avLst/>
          </a:prstGeom>
          <a:noFill/>
          <a:ln>
            <a:noFill/>
          </a:ln>
        </p:spPr>
      </p:pic>
      <p:sp>
        <p:nvSpPr>
          <p:cNvPr id="18" name="Google Shape;18;p3"/>
          <p:cNvSpPr txBox="1">
            <a:spLocks noGrp="1"/>
          </p:cNvSpPr>
          <p:nvPr>
            <p:ph type="ctrTitle"/>
          </p:nvPr>
        </p:nvSpPr>
        <p:spPr>
          <a:xfrm>
            <a:off x="354000" y="3464875"/>
            <a:ext cx="6723600" cy="747900"/>
          </a:xfrm>
          <a:prstGeom prst="rect">
            <a:avLst/>
          </a:prstGeom>
        </p:spPr>
        <p:txBody>
          <a:bodyPr spcFirstLastPara="1" wrap="square" lIns="91425" tIns="91425" rIns="91425" bIns="91425" anchor="t" anchorCtr="0">
            <a:normAutofit/>
          </a:bodyPr>
          <a:lstStyle>
            <a:lvl1pPr lvl="0">
              <a:spcBef>
                <a:spcPts val="0"/>
              </a:spcBef>
              <a:spcAft>
                <a:spcPts val="0"/>
              </a:spcAft>
              <a:buSzPts val="3200"/>
              <a:buFont typeface="Tahoma"/>
              <a:buNone/>
              <a:defRPr sz="3200">
                <a:latin typeface="Tahoma"/>
                <a:ea typeface="Tahoma"/>
                <a:cs typeface="Tahoma"/>
                <a:sym typeface="Tahoma"/>
              </a:defRPr>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
        <p:nvSpPr>
          <p:cNvPr id="19" name="Google Shape;19;p3"/>
          <p:cNvSpPr txBox="1">
            <a:spLocks noGrp="1"/>
          </p:cNvSpPr>
          <p:nvPr>
            <p:ph type="subTitle" idx="1"/>
          </p:nvPr>
        </p:nvSpPr>
        <p:spPr>
          <a:xfrm>
            <a:off x="354000" y="4258225"/>
            <a:ext cx="6723600" cy="7479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800"/>
              <a:buNone/>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extLst>
      <p:ext uri="{BB962C8B-B14F-4D97-AF65-F5344CB8AC3E}">
        <p14:creationId xmlns:p14="http://schemas.microsoft.com/office/powerpoint/2010/main" val="3569733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1. Title and 2 columns - pale blue background">
  <p:cSld name="11. Title and 2 columns - pale blue background">
    <p:spTree>
      <p:nvGrpSpPr>
        <p:cNvPr id="1" name="Shape 94"/>
        <p:cNvGrpSpPr/>
        <p:nvPr/>
      </p:nvGrpSpPr>
      <p:grpSpPr>
        <a:xfrm>
          <a:off x="0" y="0"/>
          <a:ext cx="0" cy="0"/>
          <a:chOff x="0" y="0"/>
          <a:chExt cx="0" cy="0"/>
        </a:xfrm>
      </p:grpSpPr>
      <p:sp>
        <p:nvSpPr>
          <p:cNvPr id="95" name="Google Shape;95;p14"/>
          <p:cNvSpPr/>
          <p:nvPr/>
        </p:nvSpPr>
        <p:spPr>
          <a:xfrm>
            <a:off x="9400" y="0"/>
            <a:ext cx="9144000" cy="5143500"/>
          </a:xfrm>
          <a:prstGeom prst="rect">
            <a:avLst/>
          </a:prstGeom>
          <a:solidFill>
            <a:srgbClr val="49ACC8">
              <a:alpha val="1013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Tahoma"/>
              <a:ea typeface="Tahoma"/>
              <a:cs typeface="Tahoma"/>
              <a:sym typeface="Tahoma"/>
            </a:endParaRPr>
          </a:p>
        </p:txBody>
      </p:sp>
      <p:pic>
        <p:nvPicPr>
          <p:cNvPr id="96" name="Google Shape;96;p14"/>
          <p:cNvPicPr preferRelativeResize="0"/>
          <p:nvPr/>
        </p:nvPicPr>
        <p:blipFill>
          <a:blip r:embed="rId2">
            <a:alphaModFix/>
          </a:blip>
          <a:stretch>
            <a:fillRect/>
          </a:stretch>
        </p:blipFill>
        <p:spPr>
          <a:xfrm>
            <a:off x="7551625" y="4839700"/>
            <a:ext cx="1086051" cy="227875"/>
          </a:xfrm>
          <a:prstGeom prst="rect">
            <a:avLst/>
          </a:prstGeom>
          <a:noFill/>
          <a:ln>
            <a:noFill/>
          </a:ln>
        </p:spPr>
      </p:pic>
      <p:cxnSp>
        <p:nvCxnSpPr>
          <p:cNvPr id="97" name="Google Shape;97;p14"/>
          <p:cNvCxnSpPr/>
          <p:nvPr/>
        </p:nvCxnSpPr>
        <p:spPr>
          <a:xfrm rot="10800000">
            <a:off x="262950" y="4407450"/>
            <a:ext cx="8618100" cy="0"/>
          </a:xfrm>
          <a:prstGeom prst="straightConnector1">
            <a:avLst/>
          </a:prstGeom>
          <a:noFill/>
          <a:ln w="9525" cap="flat" cmpd="sng">
            <a:solidFill>
              <a:srgbClr val="002060"/>
            </a:solidFill>
            <a:prstDash val="solid"/>
            <a:round/>
            <a:headEnd type="none" w="med" len="med"/>
            <a:tailEnd type="none" w="med" len="med"/>
          </a:ln>
        </p:spPr>
      </p:cxnSp>
      <p:pic>
        <p:nvPicPr>
          <p:cNvPr id="98" name="Google Shape;98;p14"/>
          <p:cNvPicPr preferRelativeResize="0"/>
          <p:nvPr/>
        </p:nvPicPr>
        <p:blipFill rotWithShape="1">
          <a:blip r:embed="rId3">
            <a:alphaModFix/>
          </a:blip>
          <a:srcRect l="534" r="534"/>
          <a:stretch/>
        </p:blipFill>
        <p:spPr>
          <a:xfrm>
            <a:off x="499988" y="4495175"/>
            <a:ext cx="980564" cy="572400"/>
          </a:xfrm>
          <a:prstGeom prst="rect">
            <a:avLst/>
          </a:prstGeom>
          <a:noFill/>
          <a:ln>
            <a:noFill/>
          </a:ln>
        </p:spPr>
      </p:pic>
      <p:sp>
        <p:nvSpPr>
          <p:cNvPr id="99" name="Google Shape;99;p14"/>
          <p:cNvSpPr txBox="1">
            <a:spLocks noGrp="1"/>
          </p:cNvSpPr>
          <p:nvPr>
            <p:ph type="title"/>
          </p:nvPr>
        </p:nvSpPr>
        <p:spPr>
          <a:xfrm>
            <a:off x="500000" y="242900"/>
            <a:ext cx="8192700" cy="572400"/>
          </a:xfrm>
          <a:prstGeom prst="rect">
            <a:avLst/>
          </a:prstGeom>
        </p:spPr>
        <p:txBody>
          <a:bodyPr spcFirstLastPara="1" wrap="square" lIns="91425" tIns="91425" rIns="91425" bIns="91425" anchor="t" anchorCtr="0">
            <a:normAutofit/>
          </a:bodyPr>
          <a:lstStyle>
            <a:lvl1pPr lvl="0">
              <a:spcBef>
                <a:spcPts val="0"/>
              </a:spcBef>
              <a:spcAft>
                <a:spcPts val="0"/>
              </a:spcAft>
              <a:buClr>
                <a:srgbClr val="002060"/>
              </a:buClr>
              <a:buSzPts val="3300"/>
              <a:buNone/>
              <a:defRPr sz="3300">
                <a:solidFill>
                  <a:srgbClr val="002060"/>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00" name="Google Shape;100;p14"/>
          <p:cNvSpPr txBox="1">
            <a:spLocks noGrp="1"/>
          </p:cNvSpPr>
          <p:nvPr>
            <p:ph type="subTitle" idx="1"/>
          </p:nvPr>
        </p:nvSpPr>
        <p:spPr>
          <a:xfrm>
            <a:off x="500000" y="1174725"/>
            <a:ext cx="4071900" cy="30840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2100"/>
              <a:buNone/>
              <a:defRPr sz="2100">
                <a:solidFill>
                  <a:schemeClr val="dk1"/>
                </a:solidFill>
              </a:defRPr>
            </a:lvl1pPr>
            <a:lvl2pPr lvl="1">
              <a:spcBef>
                <a:spcPts val="0"/>
              </a:spcBef>
              <a:spcAft>
                <a:spcPts val="0"/>
              </a:spcAft>
              <a:buClr>
                <a:schemeClr val="dk1"/>
              </a:buClr>
              <a:buSzPts val="2100"/>
              <a:buNone/>
              <a:defRPr sz="2100">
                <a:solidFill>
                  <a:schemeClr val="dk1"/>
                </a:solidFill>
              </a:defRPr>
            </a:lvl2pPr>
            <a:lvl3pPr lvl="2">
              <a:spcBef>
                <a:spcPts val="0"/>
              </a:spcBef>
              <a:spcAft>
                <a:spcPts val="0"/>
              </a:spcAft>
              <a:buClr>
                <a:schemeClr val="dk1"/>
              </a:buClr>
              <a:buSzPts val="2100"/>
              <a:buNone/>
              <a:defRPr sz="2100">
                <a:solidFill>
                  <a:schemeClr val="dk1"/>
                </a:solidFill>
              </a:defRPr>
            </a:lvl3pPr>
            <a:lvl4pPr lvl="3">
              <a:spcBef>
                <a:spcPts val="0"/>
              </a:spcBef>
              <a:spcAft>
                <a:spcPts val="0"/>
              </a:spcAft>
              <a:buClr>
                <a:schemeClr val="dk1"/>
              </a:buClr>
              <a:buSzPts val="2100"/>
              <a:buNone/>
              <a:defRPr sz="2100">
                <a:solidFill>
                  <a:schemeClr val="dk1"/>
                </a:solidFill>
              </a:defRPr>
            </a:lvl4pPr>
            <a:lvl5pPr lvl="4">
              <a:spcBef>
                <a:spcPts val="0"/>
              </a:spcBef>
              <a:spcAft>
                <a:spcPts val="0"/>
              </a:spcAft>
              <a:buClr>
                <a:schemeClr val="dk1"/>
              </a:buClr>
              <a:buSzPts val="2100"/>
              <a:buNone/>
              <a:defRPr sz="2100">
                <a:solidFill>
                  <a:schemeClr val="dk1"/>
                </a:solidFill>
              </a:defRPr>
            </a:lvl5pPr>
            <a:lvl6pPr lvl="5">
              <a:spcBef>
                <a:spcPts val="0"/>
              </a:spcBef>
              <a:spcAft>
                <a:spcPts val="0"/>
              </a:spcAft>
              <a:buClr>
                <a:schemeClr val="dk1"/>
              </a:buClr>
              <a:buSzPts val="2100"/>
              <a:buNone/>
              <a:defRPr sz="2100">
                <a:solidFill>
                  <a:schemeClr val="dk1"/>
                </a:solidFill>
              </a:defRPr>
            </a:lvl6pPr>
            <a:lvl7pPr lvl="6">
              <a:spcBef>
                <a:spcPts val="0"/>
              </a:spcBef>
              <a:spcAft>
                <a:spcPts val="0"/>
              </a:spcAft>
              <a:buClr>
                <a:schemeClr val="dk1"/>
              </a:buClr>
              <a:buSzPts val="2100"/>
              <a:buNone/>
              <a:defRPr sz="2100">
                <a:solidFill>
                  <a:schemeClr val="dk1"/>
                </a:solidFill>
              </a:defRPr>
            </a:lvl7pPr>
            <a:lvl8pPr lvl="7">
              <a:spcBef>
                <a:spcPts val="0"/>
              </a:spcBef>
              <a:spcAft>
                <a:spcPts val="0"/>
              </a:spcAft>
              <a:buClr>
                <a:schemeClr val="dk1"/>
              </a:buClr>
              <a:buSzPts val="2100"/>
              <a:buNone/>
              <a:defRPr sz="2100">
                <a:solidFill>
                  <a:schemeClr val="dk1"/>
                </a:solidFill>
              </a:defRPr>
            </a:lvl8pPr>
            <a:lvl9pPr lvl="8">
              <a:spcBef>
                <a:spcPts val="0"/>
              </a:spcBef>
              <a:spcAft>
                <a:spcPts val="0"/>
              </a:spcAft>
              <a:buClr>
                <a:schemeClr val="dk1"/>
              </a:buClr>
              <a:buSzPts val="2100"/>
              <a:buNone/>
              <a:defRPr sz="2100">
                <a:solidFill>
                  <a:schemeClr val="dk1"/>
                </a:solidFill>
              </a:defRPr>
            </a:lvl9pPr>
          </a:lstStyle>
          <a:p>
            <a:endParaRPr/>
          </a:p>
        </p:txBody>
      </p:sp>
      <p:sp>
        <p:nvSpPr>
          <p:cNvPr id="101" name="Google Shape;101;p14"/>
          <p:cNvSpPr txBox="1">
            <a:spLocks noGrp="1"/>
          </p:cNvSpPr>
          <p:nvPr>
            <p:ph type="subTitle" idx="2"/>
          </p:nvPr>
        </p:nvSpPr>
        <p:spPr>
          <a:xfrm>
            <a:off x="4723525" y="1174725"/>
            <a:ext cx="4047300" cy="30840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2100"/>
              <a:buNone/>
              <a:defRPr sz="2100">
                <a:solidFill>
                  <a:schemeClr val="dk1"/>
                </a:solidFill>
              </a:defRPr>
            </a:lvl1pPr>
            <a:lvl2pPr lvl="1">
              <a:spcBef>
                <a:spcPts val="0"/>
              </a:spcBef>
              <a:spcAft>
                <a:spcPts val="0"/>
              </a:spcAft>
              <a:buSzPts val="2100"/>
              <a:buNone/>
              <a:defRPr sz="2100"/>
            </a:lvl2pPr>
            <a:lvl3pPr lvl="2">
              <a:spcBef>
                <a:spcPts val="0"/>
              </a:spcBef>
              <a:spcAft>
                <a:spcPts val="0"/>
              </a:spcAft>
              <a:buSzPts val="2100"/>
              <a:buNone/>
              <a:defRPr sz="2100"/>
            </a:lvl3pPr>
            <a:lvl4pPr lvl="3">
              <a:spcBef>
                <a:spcPts val="0"/>
              </a:spcBef>
              <a:spcAft>
                <a:spcPts val="0"/>
              </a:spcAft>
              <a:buSzPts val="2100"/>
              <a:buNone/>
              <a:defRPr sz="2100"/>
            </a:lvl4pPr>
            <a:lvl5pPr lvl="4">
              <a:spcBef>
                <a:spcPts val="0"/>
              </a:spcBef>
              <a:spcAft>
                <a:spcPts val="0"/>
              </a:spcAft>
              <a:buSzPts val="2100"/>
              <a:buNone/>
              <a:defRPr sz="2100"/>
            </a:lvl5pPr>
            <a:lvl6pPr lvl="5">
              <a:spcBef>
                <a:spcPts val="0"/>
              </a:spcBef>
              <a:spcAft>
                <a:spcPts val="0"/>
              </a:spcAft>
              <a:buSzPts val="2100"/>
              <a:buNone/>
              <a:defRPr sz="2100"/>
            </a:lvl6pPr>
            <a:lvl7pPr lvl="6">
              <a:spcBef>
                <a:spcPts val="0"/>
              </a:spcBef>
              <a:spcAft>
                <a:spcPts val="0"/>
              </a:spcAft>
              <a:buSzPts val="2100"/>
              <a:buNone/>
              <a:defRPr sz="2100"/>
            </a:lvl7pPr>
            <a:lvl8pPr lvl="7">
              <a:spcBef>
                <a:spcPts val="0"/>
              </a:spcBef>
              <a:spcAft>
                <a:spcPts val="0"/>
              </a:spcAft>
              <a:buSzPts val="2100"/>
              <a:buNone/>
              <a:defRPr sz="2100"/>
            </a:lvl8pPr>
            <a:lvl9pPr lvl="8">
              <a:spcBef>
                <a:spcPts val="0"/>
              </a:spcBef>
              <a:spcAft>
                <a:spcPts val="0"/>
              </a:spcAft>
              <a:buSzPts val="2100"/>
              <a:buNone/>
              <a:defRPr sz="2100"/>
            </a:lvl9pPr>
          </a:lstStyle>
          <a:p>
            <a:endParaRPr/>
          </a:p>
        </p:txBody>
      </p:sp>
    </p:spTree>
    <p:extLst>
      <p:ext uri="{BB962C8B-B14F-4D97-AF65-F5344CB8AC3E}">
        <p14:creationId xmlns:p14="http://schemas.microsoft.com/office/powerpoint/2010/main" val="3644998251"/>
      </p:ext>
    </p:extLst>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3. Thank you - final slide">
  <p:cSld name="13. Thank you - final slide">
    <p:spTree>
      <p:nvGrpSpPr>
        <p:cNvPr id="1" name="Shape 117"/>
        <p:cNvGrpSpPr/>
        <p:nvPr/>
      </p:nvGrpSpPr>
      <p:grpSpPr>
        <a:xfrm>
          <a:off x="0" y="0"/>
          <a:ext cx="0" cy="0"/>
          <a:chOff x="0" y="0"/>
          <a:chExt cx="0" cy="0"/>
        </a:xfrm>
      </p:grpSpPr>
      <p:pic>
        <p:nvPicPr>
          <p:cNvPr id="118" name="Google Shape;118;p17"/>
          <p:cNvPicPr preferRelativeResize="0"/>
          <p:nvPr/>
        </p:nvPicPr>
        <p:blipFill rotWithShape="1">
          <a:blip r:embed="rId2">
            <a:alphaModFix/>
          </a:blip>
          <a:srcRect t="13908" b="13915"/>
          <a:stretch/>
        </p:blipFill>
        <p:spPr>
          <a:xfrm>
            <a:off x="275525" y="275525"/>
            <a:ext cx="8584499" cy="4132201"/>
          </a:xfrm>
          <a:prstGeom prst="rect">
            <a:avLst/>
          </a:prstGeom>
          <a:solidFill>
            <a:schemeClr val="accent1"/>
          </a:solidFill>
          <a:ln>
            <a:noFill/>
          </a:ln>
        </p:spPr>
      </p:pic>
      <p:pic>
        <p:nvPicPr>
          <p:cNvPr id="119" name="Google Shape;119;p17"/>
          <p:cNvPicPr preferRelativeResize="0"/>
          <p:nvPr/>
        </p:nvPicPr>
        <p:blipFill>
          <a:blip r:embed="rId3">
            <a:alphaModFix/>
          </a:blip>
          <a:stretch>
            <a:fillRect/>
          </a:stretch>
        </p:blipFill>
        <p:spPr>
          <a:xfrm>
            <a:off x="7551625" y="4839700"/>
            <a:ext cx="1086051" cy="227875"/>
          </a:xfrm>
          <a:prstGeom prst="rect">
            <a:avLst/>
          </a:prstGeom>
          <a:noFill/>
          <a:ln>
            <a:noFill/>
          </a:ln>
        </p:spPr>
      </p:pic>
      <p:sp>
        <p:nvSpPr>
          <p:cNvPr id="120" name="Google Shape;120;p17"/>
          <p:cNvSpPr/>
          <p:nvPr/>
        </p:nvSpPr>
        <p:spPr>
          <a:xfrm>
            <a:off x="275525" y="275525"/>
            <a:ext cx="8584500" cy="4132200"/>
          </a:xfrm>
          <a:prstGeom prst="rect">
            <a:avLst/>
          </a:prstGeom>
          <a:solidFill>
            <a:srgbClr val="002060">
              <a:alpha val="563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lt1"/>
              </a:highlight>
              <a:latin typeface="Tahoma"/>
              <a:ea typeface="Tahoma"/>
              <a:cs typeface="Tahoma"/>
              <a:sym typeface="Tahoma"/>
            </a:endParaRPr>
          </a:p>
        </p:txBody>
      </p:sp>
      <p:sp>
        <p:nvSpPr>
          <p:cNvPr id="121" name="Google Shape;121;p17"/>
          <p:cNvSpPr txBox="1"/>
          <p:nvPr/>
        </p:nvSpPr>
        <p:spPr>
          <a:xfrm>
            <a:off x="279750" y="1510475"/>
            <a:ext cx="8584500" cy="1662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9600">
                <a:solidFill>
                  <a:schemeClr val="lt1"/>
                </a:solidFill>
                <a:latin typeface="Tahoma"/>
                <a:ea typeface="Tahoma"/>
                <a:cs typeface="Tahoma"/>
                <a:sym typeface="Tahoma"/>
              </a:rPr>
              <a:t>Thank you</a:t>
            </a:r>
            <a:endParaRPr sz="9600">
              <a:solidFill>
                <a:schemeClr val="lt1"/>
              </a:solidFill>
              <a:latin typeface="Tahoma"/>
              <a:ea typeface="Tahoma"/>
              <a:cs typeface="Tahoma"/>
              <a:sym typeface="Tahoma"/>
            </a:endParaRPr>
          </a:p>
        </p:txBody>
      </p:sp>
      <p:pic>
        <p:nvPicPr>
          <p:cNvPr id="122" name="Google Shape;122;p17"/>
          <p:cNvPicPr preferRelativeResize="0"/>
          <p:nvPr/>
        </p:nvPicPr>
        <p:blipFill rotWithShape="1">
          <a:blip r:embed="rId4">
            <a:alphaModFix/>
          </a:blip>
          <a:srcRect l="534" r="534"/>
          <a:stretch/>
        </p:blipFill>
        <p:spPr>
          <a:xfrm>
            <a:off x="499988" y="4495175"/>
            <a:ext cx="980564" cy="572400"/>
          </a:xfrm>
          <a:prstGeom prst="rect">
            <a:avLst/>
          </a:prstGeom>
          <a:noFill/>
          <a:ln>
            <a:noFill/>
          </a:ln>
        </p:spPr>
      </p:pic>
    </p:spTree>
    <p:extLst>
      <p:ext uri="{BB962C8B-B14F-4D97-AF65-F5344CB8AC3E}">
        <p14:creationId xmlns:p14="http://schemas.microsoft.com/office/powerpoint/2010/main" val="25258081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Tahoma"/>
              <a:buNone/>
              <a:defRPr sz="2800">
                <a:solidFill>
                  <a:schemeClr val="dk1"/>
                </a:solidFill>
                <a:latin typeface="Tahoma"/>
                <a:ea typeface="Tahoma"/>
                <a:cs typeface="Tahoma"/>
                <a:sym typeface="Tahoma"/>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Tahoma"/>
              <a:buChar char="●"/>
              <a:defRPr sz="1800">
                <a:solidFill>
                  <a:schemeClr val="dk2"/>
                </a:solidFill>
                <a:latin typeface="Tahoma"/>
                <a:ea typeface="Tahoma"/>
                <a:cs typeface="Tahoma"/>
                <a:sym typeface="Tahoma"/>
              </a:defRPr>
            </a:lvl1pPr>
            <a:lvl2pPr marL="914400" lvl="1" indent="-317500">
              <a:lnSpc>
                <a:spcPct val="115000"/>
              </a:lnSpc>
              <a:spcBef>
                <a:spcPts val="0"/>
              </a:spcBef>
              <a:spcAft>
                <a:spcPts val="0"/>
              </a:spcAft>
              <a:buClr>
                <a:schemeClr val="dk2"/>
              </a:buClr>
              <a:buSzPts val="1400"/>
              <a:buFont typeface="Tahoma"/>
              <a:buChar char="○"/>
              <a:defRPr>
                <a:solidFill>
                  <a:schemeClr val="dk2"/>
                </a:solidFill>
                <a:latin typeface="Tahoma"/>
                <a:ea typeface="Tahoma"/>
                <a:cs typeface="Tahoma"/>
                <a:sym typeface="Tahoma"/>
              </a:defRPr>
            </a:lvl2pPr>
            <a:lvl3pPr marL="1371600" lvl="2" indent="-317500">
              <a:lnSpc>
                <a:spcPct val="115000"/>
              </a:lnSpc>
              <a:spcBef>
                <a:spcPts val="0"/>
              </a:spcBef>
              <a:spcAft>
                <a:spcPts val="0"/>
              </a:spcAft>
              <a:buClr>
                <a:schemeClr val="dk2"/>
              </a:buClr>
              <a:buSzPts val="1400"/>
              <a:buFont typeface="Tahoma"/>
              <a:buChar char="■"/>
              <a:defRPr>
                <a:solidFill>
                  <a:schemeClr val="dk2"/>
                </a:solidFill>
                <a:latin typeface="Tahoma"/>
                <a:ea typeface="Tahoma"/>
                <a:cs typeface="Tahoma"/>
                <a:sym typeface="Tahoma"/>
              </a:defRPr>
            </a:lvl3pPr>
            <a:lvl4pPr marL="1828800" lvl="3" indent="-317500">
              <a:lnSpc>
                <a:spcPct val="115000"/>
              </a:lnSpc>
              <a:spcBef>
                <a:spcPts val="0"/>
              </a:spcBef>
              <a:spcAft>
                <a:spcPts val="0"/>
              </a:spcAft>
              <a:buClr>
                <a:schemeClr val="dk2"/>
              </a:buClr>
              <a:buSzPts val="1400"/>
              <a:buFont typeface="Tahoma"/>
              <a:buChar char="●"/>
              <a:defRPr>
                <a:solidFill>
                  <a:schemeClr val="dk2"/>
                </a:solidFill>
                <a:latin typeface="Tahoma"/>
                <a:ea typeface="Tahoma"/>
                <a:cs typeface="Tahoma"/>
                <a:sym typeface="Tahoma"/>
              </a:defRPr>
            </a:lvl4pPr>
            <a:lvl5pPr marL="2286000" lvl="4" indent="-317500">
              <a:lnSpc>
                <a:spcPct val="115000"/>
              </a:lnSpc>
              <a:spcBef>
                <a:spcPts val="0"/>
              </a:spcBef>
              <a:spcAft>
                <a:spcPts val="0"/>
              </a:spcAft>
              <a:buClr>
                <a:schemeClr val="dk2"/>
              </a:buClr>
              <a:buSzPts val="1400"/>
              <a:buFont typeface="Tahoma"/>
              <a:buChar char="○"/>
              <a:defRPr>
                <a:solidFill>
                  <a:schemeClr val="dk2"/>
                </a:solidFill>
                <a:latin typeface="Tahoma"/>
                <a:ea typeface="Tahoma"/>
                <a:cs typeface="Tahoma"/>
                <a:sym typeface="Tahoma"/>
              </a:defRPr>
            </a:lvl5pPr>
            <a:lvl6pPr marL="2743200" lvl="5" indent="-317500">
              <a:lnSpc>
                <a:spcPct val="115000"/>
              </a:lnSpc>
              <a:spcBef>
                <a:spcPts val="0"/>
              </a:spcBef>
              <a:spcAft>
                <a:spcPts val="0"/>
              </a:spcAft>
              <a:buClr>
                <a:schemeClr val="dk2"/>
              </a:buClr>
              <a:buSzPts val="1400"/>
              <a:buFont typeface="Tahoma"/>
              <a:buChar char="■"/>
              <a:defRPr>
                <a:solidFill>
                  <a:schemeClr val="dk2"/>
                </a:solidFill>
                <a:latin typeface="Tahoma"/>
                <a:ea typeface="Tahoma"/>
                <a:cs typeface="Tahoma"/>
                <a:sym typeface="Tahoma"/>
              </a:defRPr>
            </a:lvl6pPr>
            <a:lvl7pPr marL="3200400" lvl="6" indent="-317500">
              <a:lnSpc>
                <a:spcPct val="115000"/>
              </a:lnSpc>
              <a:spcBef>
                <a:spcPts val="0"/>
              </a:spcBef>
              <a:spcAft>
                <a:spcPts val="0"/>
              </a:spcAft>
              <a:buClr>
                <a:schemeClr val="dk2"/>
              </a:buClr>
              <a:buSzPts val="1400"/>
              <a:buFont typeface="Tahoma"/>
              <a:buChar char="●"/>
              <a:defRPr>
                <a:solidFill>
                  <a:schemeClr val="dk2"/>
                </a:solidFill>
                <a:latin typeface="Tahoma"/>
                <a:ea typeface="Tahoma"/>
                <a:cs typeface="Tahoma"/>
                <a:sym typeface="Tahoma"/>
              </a:defRPr>
            </a:lvl7pPr>
            <a:lvl8pPr marL="3657600" lvl="7" indent="-317500">
              <a:lnSpc>
                <a:spcPct val="115000"/>
              </a:lnSpc>
              <a:spcBef>
                <a:spcPts val="0"/>
              </a:spcBef>
              <a:spcAft>
                <a:spcPts val="0"/>
              </a:spcAft>
              <a:buClr>
                <a:schemeClr val="dk2"/>
              </a:buClr>
              <a:buSzPts val="1400"/>
              <a:buFont typeface="Tahoma"/>
              <a:buChar char="○"/>
              <a:defRPr>
                <a:solidFill>
                  <a:schemeClr val="dk2"/>
                </a:solidFill>
                <a:latin typeface="Tahoma"/>
                <a:ea typeface="Tahoma"/>
                <a:cs typeface="Tahoma"/>
                <a:sym typeface="Tahoma"/>
              </a:defRPr>
            </a:lvl8pPr>
            <a:lvl9pPr marL="4114800" lvl="8" indent="-317500">
              <a:lnSpc>
                <a:spcPct val="115000"/>
              </a:lnSpc>
              <a:spcBef>
                <a:spcPts val="0"/>
              </a:spcBef>
              <a:spcAft>
                <a:spcPts val="0"/>
              </a:spcAft>
              <a:buClr>
                <a:schemeClr val="dk2"/>
              </a:buClr>
              <a:buSzPts val="1400"/>
              <a:buFont typeface="Tahoma"/>
              <a:buChar char="■"/>
              <a:defRPr>
                <a:solidFill>
                  <a:schemeClr val="dk2"/>
                </a:solidFill>
                <a:latin typeface="Tahoma"/>
                <a:ea typeface="Tahoma"/>
                <a:cs typeface="Tahoma"/>
                <a:sym typeface="Tahoma"/>
              </a:defRPr>
            </a:lvl9pPr>
          </a:lstStyle>
          <a:p>
            <a:endParaRPr/>
          </a:p>
        </p:txBody>
      </p:sp>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E46962"/>
          </p15:clr>
        </p15:guide>
        <p15:guide id="2" pos="2880">
          <p15:clr>
            <a:srgbClr val="E46962"/>
          </p15:clr>
        </p15:guide>
        <p15:guide id="3" pos="174">
          <p15:clr>
            <a:srgbClr val="E46962"/>
          </p15:clr>
        </p15:guide>
        <p15:guide id="4" pos="5581">
          <p15:clr>
            <a:srgbClr val="E46962"/>
          </p15:clr>
        </p15:guide>
        <p15:guide id="5" orient="horz" pos="174">
          <p15:clr>
            <a:srgbClr val="E46962"/>
          </p15:clr>
        </p15:guide>
        <p15:guide id="6" orient="horz" pos="2777">
          <p15:clr>
            <a:srgbClr val="E46962"/>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4E0FC"/>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Tahoma"/>
              <a:buNone/>
              <a:defRPr sz="2800">
                <a:solidFill>
                  <a:schemeClr val="dk1"/>
                </a:solidFill>
                <a:latin typeface="Tahoma"/>
                <a:ea typeface="Tahoma"/>
                <a:cs typeface="Tahoma"/>
                <a:sym typeface="Tahoma"/>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Tahoma"/>
              <a:buChar char="●"/>
              <a:defRPr sz="1800">
                <a:solidFill>
                  <a:schemeClr val="dk2"/>
                </a:solidFill>
                <a:latin typeface="Tahoma"/>
                <a:ea typeface="Tahoma"/>
                <a:cs typeface="Tahoma"/>
                <a:sym typeface="Tahoma"/>
              </a:defRPr>
            </a:lvl1pPr>
            <a:lvl2pPr marL="914400" lvl="1" indent="-317500">
              <a:lnSpc>
                <a:spcPct val="115000"/>
              </a:lnSpc>
              <a:spcBef>
                <a:spcPts val="0"/>
              </a:spcBef>
              <a:spcAft>
                <a:spcPts val="0"/>
              </a:spcAft>
              <a:buClr>
                <a:schemeClr val="dk2"/>
              </a:buClr>
              <a:buSzPts val="1400"/>
              <a:buFont typeface="Tahoma"/>
              <a:buChar char="○"/>
              <a:defRPr>
                <a:solidFill>
                  <a:schemeClr val="dk2"/>
                </a:solidFill>
                <a:latin typeface="Tahoma"/>
                <a:ea typeface="Tahoma"/>
                <a:cs typeface="Tahoma"/>
                <a:sym typeface="Tahoma"/>
              </a:defRPr>
            </a:lvl2pPr>
            <a:lvl3pPr marL="1371600" lvl="2" indent="-317500">
              <a:lnSpc>
                <a:spcPct val="115000"/>
              </a:lnSpc>
              <a:spcBef>
                <a:spcPts val="0"/>
              </a:spcBef>
              <a:spcAft>
                <a:spcPts val="0"/>
              </a:spcAft>
              <a:buClr>
                <a:schemeClr val="dk2"/>
              </a:buClr>
              <a:buSzPts val="1400"/>
              <a:buFont typeface="Tahoma"/>
              <a:buChar char="■"/>
              <a:defRPr>
                <a:solidFill>
                  <a:schemeClr val="dk2"/>
                </a:solidFill>
                <a:latin typeface="Tahoma"/>
                <a:ea typeface="Tahoma"/>
                <a:cs typeface="Tahoma"/>
                <a:sym typeface="Tahoma"/>
              </a:defRPr>
            </a:lvl3pPr>
            <a:lvl4pPr marL="1828800" lvl="3" indent="-317500">
              <a:lnSpc>
                <a:spcPct val="115000"/>
              </a:lnSpc>
              <a:spcBef>
                <a:spcPts val="0"/>
              </a:spcBef>
              <a:spcAft>
                <a:spcPts val="0"/>
              </a:spcAft>
              <a:buClr>
                <a:schemeClr val="dk2"/>
              </a:buClr>
              <a:buSzPts val="1400"/>
              <a:buFont typeface="Tahoma"/>
              <a:buChar char="●"/>
              <a:defRPr>
                <a:solidFill>
                  <a:schemeClr val="dk2"/>
                </a:solidFill>
                <a:latin typeface="Tahoma"/>
                <a:ea typeface="Tahoma"/>
                <a:cs typeface="Tahoma"/>
                <a:sym typeface="Tahoma"/>
              </a:defRPr>
            </a:lvl4pPr>
            <a:lvl5pPr marL="2286000" lvl="4" indent="-317500">
              <a:lnSpc>
                <a:spcPct val="115000"/>
              </a:lnSpc>
              <a:spcBef>
                <a:spcPts val="0"/>
              </a:spcBef>
              <a:spcAft>
                <a:spcPts val="0"/>
              </a:spcAft>
              <a:buClr>
                <a:schemeClr val="dk2"/>
              </a:buClr>
              <a:buSzPts val="1400"/>
              <a:buFont typeface="Tahoma"/>
              <a:buChar char="○"/>
              <a:defRPr>
                <a:solidFill>
                  <a:schemeClr val="dk2"/>
                </a:solidFill>
                <a:latin typeface="Tahoma"/>
                <a:ea typeface="Tahoma"/>
                <a:cs typeface="Tahoma"/>
                <a:sym typeface="Tahoma"/>
              </a:defRPr>
            </a:lvl5pPr>
            <a:lvl6pPr marL="2743200" lvl="5" indent="-317500">
              <a:lnSpc>
                <a:spcPct val="115000"/>
              </a:lnSpc>
              <a:spcBef>
                <a:spcPts val="0"/>
              </a:spcBef>
              <a:spcAft>
                <a:spcPts val="0"/>
              </a:spcAft>
              <a:buClr>
                <a:schemeClr val="dk2"/>
              </a:buClr>
              <a:buSzPts val="1400"/>
              <a:buFont typeface="Tahoma"/>
              <a:buChar char="■"/>
              <a:defRPr>
                <a:solidFill>
                  <a:schemeClr val="dk2"/>
                </a:solidFill>
                <a:latin typeface="Tahoma"/>
                <a:ea typeface="Tahoma"/>
                <a:cs typeface="Tahoma"/>
                <a:sym typeface="Tahoma"/>
              </a:defRPr>
            </a:lvl6pPr>
            <a:lvl7pPr marL="3200400" lvl="6" indent="-317500">
              <a:lnSpc>
                <a:spcPct val="115000"/>
              </a:lnSpc>
              <a:spcBef>
                <a:spcPts val="0"/>
              </a:spcBef>
              <a:spcAft>
                <a:spcPts val="0"/>
              </a:spcAft>
              <a:buClr>
                <a:schemeClr val="dk2"/>
              </a:buClr>
              <a:buSzPts val="1400"/>
              <a:buFont typeface="Tahoma"/>
              <a:buChar char="●"/>
              <a:defRPr>
                <a:solidFill>
                  <a:schemeClr val="dk2"/>
                </a:solidFill>
                <a:latin typeface="Tahoma"/>
                <a:ea typeface="Tahoma"/>
                <a:cs typeface="Tahoma"/>
                <a:sym typeface="Tahoma"/>
              </a:defRPr>
            </a:lvl7pPr>
            <a:lvl8pPr marL="3657600" lvl="7" indent="-317500">
              <a:lnSpc>
                <a:spcPct val="115000"/>
              </a:lnSpc>
              <a:spcBef>
                <a:spcPts val="0"/>
              </a:spcBef>
              <a:spcAft>
                <a:spcPts val="0"/>
              </a:spcAft>
              <a:buClr>
                <a:schemeClr val="dk2"/>
              </a:buClr>
              <a:buSzPts val="1400"/>
              <a:buFont typeface="Tahoma"/>
              <a:buChar char="○"/>
              <a:defRPr>
                <a:solidFill>
                  <a:schemeClr val="dk2"/>
                </a:solidFill>
                <a:latin typeface="Tahoma"/>
                <a:ea typeface="Tahoma"/>
                <a:cs typeface="Tahoma"/>
                <a:sym typeface="Tahoma"/>
              </a:defRPr>
            </a:lvl8pPr>
            <a:lvl9pPr marL="4114800" lvl="8" indent="-317500">
              <a:lnSpc>
                <a:spcPct val="115000"/>
              </a:lnSpc>
              <a:spcBef>
                <a:spcPts val="0"/>
              </a:spcBef>
              <a:spcAft>
                <a:spcPts val="0"/>
              </a:spcAft>
              <a:buClr>
                <a:schemeClr val="dk2"/>
              </a:buClr>
              <a:buSzPts val="1400"/>
              <a:buFont typeface="Tahoma"/>
              <a:buChar char="■"/>
              <a:defRPr>
                <a:solidFill>
                  <a:schemeClr val="dk2"/>
                </a:solidFill>
                <a:latin typeface="Tahoma"/>
                <a:ea typeface="Tahoma"/>
                <a:cs typeface="Tahoma"/>
                <a:sym typeface="Tahoma"/>
              </a:defRPr>
            </a:lvl9pPr>
          </a:lstStyle>
          <a:p>
            <a:endParaRPr/>
          </a:p>
        </p:txBody>
      </p:sp>
    </p:spTree>
    <p:extLst>
      <p:ext uri="{BB962C8B-B14F-4D97-AF65-F5344CB8AC3E}">
        <p14:creationId xmlns:p14="http://schemas.microsoft.com/office/powerpoint/2010/main" val="913009776"/>
      </p:ext>
    </p:extLst>
  </p:cSld>
  <p:clrMap bg1="lt1" tx1="dk1" bg2="dk2" tx2="lt2" accent1="accent1" accent2="accent2" accent3="accent3" accent4="accent4" accent5="accent5" accent6="accent6" hlink="hlink" folHlink="folHlink"/>
  <p:sldLayoutIdLst>
    <p:sldLayoutId id="2147483666" r:id="rId1"/>
    <p:sldLayoutId id="2147483667" r:id="rId2"/>
    <p:sldLayoutId id="2147483668"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E46962"/>
          </p15:clr>
        </p15:guide>
        <p15:guide id="2" pos="2880">
          <p15:clr>
            <a:srgbClr val="E46962"/>
          </p15:clr>
        </p15:guide>
        <p15:guide id="3" pos="174">
          <p15:clr>
            <a:srgbClr val="E46962"/>
          </p15:clr>
        </p15:guide>
        <p15:guide id="4" pos="5581">
          <p15:clr>
            <a:srgbClr val="E46962"/>
          </p15:clr>
        </p15:guide>
        <p15:guide id="5" orient="horz" pos="174">
          <p15:clr>
            <a:srgbClr val="E46962"/>
          </p15:clr>
        </p15:guide>
        <p15:guide id="6" orient="horz" pos="2777">
          <p15:clr>
            <a:srgbClr val="E46962"/>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1026" name="Picture 2">
            <a:extLst>
              <a:ext uri="{FF2B5EF4-FFF2-40B4-BE49-F238E27FC236}">
                <a16:creationId xmlns:a16="http://schemas.microsoft.com/office/drawing/2014/main" id="{8E16A2F2-025D-6932-B5F1-717ED631AC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0068" y="1034025"/>
            <a:ext cx="2122498" cy="70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F9F6959F-C750-CD96-63E9-27A375CDE2DD}"/>
              </a:ext>
            </a:extLst>
          </p:cNvPr>
          <p:cNvPicPr>
            <a:picLocks noChangeAspect="1"/>
          </p:cNvPicPr>
          <p:nvPr/>
        </p:nvPicPr>
        <p:blipFill>
          <a:blip r:embed="rId4"/>
          <a:stretch>
            <a:fillRect/>
          </a:stretch>
        </p:blipFill>
        <p:spPr>
          <a:xfrm>
            <a:off x="5513805" y="3595667"/>
            <a:ext cx="1967532" cy="703716"/>
          </a:xfrm>
          <a:prstGeom prst="rect">
            <a:avLst/>
          </a:prstGeom>
        </p:spPr>
      </p:pic>
      <p:pic>
        <p:nvPicPr>
          <p:cNvPr id="11" name="Picture 10">
            <a:extLst>
              <a:ext uri="{FF2B5EF4-FFF2-40B4-BE49-F238E27FC236}">
                <a16:creationId xmlns:a16="http://schemas.microsoft.com/office/drawing/2014/main" id="{1FBB3792-86AD-62AC-558F-3D29E1571691}"/>
              </a:ext>
            </a:extLst>
          </p:cNvPr>
          <p:cNvPicPr>
            <a:picLocks noChangeAspect="1"/>
          </p:cNvPicPr>
          <p:nvPr/>
        </p:nvPicPr>
        <p:blipFill>
          <a:blip r:embed="rId5"/>
          <a:stretch>
            <a:fillRect/>
          </a:stretch>
        </p:blipFill>
        <p:spPr>
          <a:xfrm>
            <a:off x="4312387" y="1808549"/>
            <a:ext cx="1298960" cy="1004289"/>
          </a:xfrm>
          <a:prstGeom prst="rect">
            <a:avLst/>
          </a:prstGeom>
        </p:spPr>
      </p:pic>
      <p:pic>
        <p:nvPicPr>
          <p:cNvPr id="13" name="Picture 12">
            <a:extLst>
              <a:ext uri="{FF2B5EF4-FFF2-40B4-BE49-F238E27FC236}">
                <a16:creationId xmlns:a16="http://schemas.microsoft.com/office/drawing/2014/main" id="{15E8820D-EF75-535E-CD5A-7308DE37763B}"/>
              </a:ext>
            </a:extLst>
          </p:cNvPr>
          <p:cNvPicPr>
            <a:picLocks noChangeAspect="1"/>
          </p:cNvPicPr>
          <p:nvPr/>
        </p:nvPicPr>
        <p:blipFill>
          <a:blip r:embed="rId6"/>
          <a:stretch>
            <a:fillRect/>
          </a:stretch>
        </p:blipFill>
        <p:spPr>
          <a:xfrm>
            <a:off x="5714789" y="1808549"/>
            <a:ext cx="2353016" cy="990955"/>
          </a:xfrm>
          <a:prstGeom prst="rect">
            <a:avLst/>
          </a:prstGeom>
        </p:spPr>
      </p:pic>
      <p:pic>
        <p:nvPicPr>
          <p:cNvPr id="19" name="Picture 18">
            <a:extLst>
              <a:ext uri="{FF2B5EF4-FFF2-40B4-BE49-F238E27FC236}">
                <a16:creationId xmlns:a16="http://schemas.microsoft.com/office/drawing/2014/main" id="{359101C4-7055-0C1A-6AA0-93E391C00C51}"/>
              </a:ext>
            </a:extLst>
          </p:cNvPr>
          <p:cNvPicPr>
            <a:picLocks noChangeAspect="1"/>
          </p:cNvPicPr>
          <p:nvPr/>
        </p:nvPicPr>
        <p:blipFill>
          <a:blip r:embed="rId7"/>
          <a:stretch>
            <a:fillRect/>
          </a:stretch>
        </p:blipFill>
        <p:spPr>
          <a:xfrm>
            <a:off x="6063800" y="174081"/>
            <a:ext cx="1654994" cy="768670"/>
          </a:xfrm>
          <a:prstGeom prst="rect">
            <a:avLst/>
          </a:prstGeom>
        </p:spPr>
      </p:pic>
      <p:pic>
        <p:nvPicPr>
          <p:cNvPr id="21" name="Picture 20">
            <a:extLst>
              <a:ext uri="{FF2B5EF4-FFF2-40B4-BE49-F238E27FC236}">
                <a16:creationId xmlns:a16="http://schemas.microsoft.com/office/drawing/2014/main" id="{443130E3-372B-4FF4-3A77-F007DF8D332C}"/>
              </a:ext>
            </a:extLst>
          </p:cNvPr>
          <p:cNvPicPr>
            <a:picLocks noChangeAspect="1"/>
          </p:cNvPicPr>
          <p:nvPr/>
        </p:nvPicPr>
        <p:blipFill>
          <a:blip r:embed="rId8"/>
          <a:stretch>
            <a:fillRect/>
          </a:stretch>
        </p:blipFill>
        <p:spPr>
          <a:xfrm>
            <a:off x="7021501" y="1034025"/>
            <a:ext cx="1911927" cy="683250"/>
          </a:xfrm>
          <a:prstGeom prst="rect">
            <a:avLst/>
          </a:prstGeom>
        </p:spPr>
      </p:pic>
      <p:pic>
        <p:nvPicPr>
          <p:cNvPr id="22" name="Picture 21">
            <a:extLst>
              <a:ext uri="{FF2B5EF4-FFF2-40B4-BE49-F238E27FC236}">
                <a16:creationId xmlns:a16="http://schemas.microsoft.com/office/drawing/2014/main" id="{032664F0-F638-83EA-2889-CC271E3BACFB}"/>
              </a:ext>
            </a:extLst>
          </p:cNvPr>
          <p:cNvPicPr>
            <a:picLocks noChangeAspect="1"/>
          </p:cNvPicPr>
          <p:nvPr/>
        </p:nvPicPr>
        <p:blipFill>
          <a:blip r:embed="rId9"/>
          <a:stretch>
            <a:fillRect/>
          </a:stretch>
        </p:blipFill>
        <p:spPr>
          <a:xfrm>
            <a:off x="6807644" y="2840162"/>
            <a:ext cx="2115495" cy="699385"/>
          </a:xfrm>
          <a:prstGeom prst="rect">
            <a:avLst/>
          </a:prstGeom>
        </p:spPr>
      </p:pic>
      <p:pic>
        <p:nvPicPr>
          <p:cNvPr id="23" name="Picture 22">
            <a:extLst>
              <a:ext uri="{FF2B5EF4-FFF2-40B4-BE49-F238E27FC236}">
                <a16:creationId xmlns:a16="http://schemas.microsoft.com/office/drawing/2014/main" id="{A0653995-6C77-E6BE-6FEB-45127F958812}"/>
              </a:ext>
            </a:extLst>
          </p:cNvPr>
          <p:cNvPicPr>
            <a:picLocks noChangeAspect="1"/>
          </p:cNvPicPr>
          <p:nvPr/>
        </p:nvPicPr>
        <p:blipFill>
          <a:blip r:embed="rId10"/>
          <a:stretch>
            <a:fillRect/>
          </a:stretch>
        </p:blipFill>
        <p:spPr>
          <a:xfrm>
            <a:off x="4602611" y="2848925"/>
            <a:ext cx="2112167" cy="706084"/>
          </a:xfrm>
          <a:prstGeom prst="rect">
            <a:avLst/>
          </a:prstGeom>
        </p:spPr>
      </p:pic>
      <p:sp>
        <p:nvSpPr>
          <p:cNvPr id="6" name="Rectangle 5">
            <a:extLst>
              <a:ext uri="{FF2B5EF4-FFF2-40B4-BE49-F238E27FC236}">
                <a16:creationId xmlns:a16="http://schemas.microsoft.com/office/drawing/2014/main" id="{3CFCD214-D704-122D-3571-DFEEAD8B1F6C}"/>
              </a:ext>
            </a:extLst>
          </p:cNvPr>
          <p:cNvSpPr/>
          <p:nvPr/>
        </p:nvSpPr>
        <p:spPr>
          <a:xfrm>
            <a:off x="367661" y="711925"/>
            <a:ext cx="3944726" cy="2862322"/>
          </a:xfrm>
          <a:prstGeom prst="rect">
            <a:avLst/>
          </a:prstGeom>
          <a:noFill/>
        </p:spPr>
        <p:txBody>
          <a:bodyPr wrap="square" lIns="91440" tIns="45720" rIns="91440" bIns="45720">
            <a:spAutoFit/>
          </a:bodyPr>
          <a:lstStyle/>
          <a:p>
            <a:pPr marL="0" marR="0" lvl="0" indent="0" algn="ctr" defTabSz="630936" rtl="0" eaLnBrk="1" fontAlgn="auto" latinLnBrk="0" hangingPunct="1">
              <a:lnSpc>
                <a:spcPct val="100000"/>
              </a:lnSpc>
              <a:spcBef>
                <a:spcPts val="0"/>
              </a:spcBef>
              <a:spcAft>
                <a:spcPts val="600"/>
              </a:spcAft>
              <a:buClrTx/>
              <a:buSzTx/>
              <a:buFontTx/>
              <a:buNone/>
              <a:tabLst/>
              <a:defRPr/>
            </a:pPr>
            <a:r>
              <a:rPr kumimoji="0" lang="en-US" sz="3600" b="1" i="0" u="none" strike="noStrike" kern="1200" cap="none" spc="0" normalizeH="0" baseline="0" noProof="0" dirty="0">
                <a:ln w="0"/>
                <a:solidFill>
                  <a:srgbClr val="4F81BD"/>
                </a:solidFill>
                <a:effectLst>
                  <a:outerShdw blurRad="38100" dist="25400" dir="5400000" algn="ctr" rotWithShape="0">
                    <a:srgbClr val="6E747A">
                      <a:alpha val="43000"/>
                    </a:srgbClr>
                  </a:outerShdw>
                </a:effectLst>
                <a:uLnTx/>
                <a:uFillTx/>
                <a:latin typeface="Calibri"/>
                <a:ea typeface="+mn-ea"/>
                <a:cs typeface="Arial"/>
                <a:sym typeface="Arial"/>
              </a:rPr>
              <a:t>PCC Workshop</a:t>
            </a:r>
          </a:p>
          <a:p>
            <a:pPr marL="0" marR="0" lvl="0" indent="0" algn="ctr" defTabSz="630936" rtl="0" eaLnBrk="1" fontAlgn="auto" latinLnBrk="0" hangingPunct="1">
              <a:lnSpc>
                <a:spcPct val="100000"/>
              </a:lnSpc>
              <a:spcBef>
                <a:spcPts val="0"/>
              </a:spcBef>
              <a:spcAft>
                <a:spcPts val="600"/>
              </a:spcAft>
              <a:buClrTx/>
              <a:buSzTx/>
              <a:buFontTx/>
              <a:buNone/>
              <a:tabLst/>
              <a:defRPr/>
            </a:pPr>
            <a:r>
              <a:rPr kumimoji="0" lang="en-US" sz="3600" b="1" i="0" u="none" strike="noStrike" kern="1200" cap="none" spc="0" normalizeH="0" baseline="0" noProof="0" dirty="0">
                <a:ln w="0"/>
                <a:solidFill>
                  <a:srgbClr val="4F81BD"/>
                </a:solidFill>
                <a:effectLst>
                  <a:outerShdw blurRad="38100" dist="25400" dir="5400000" algn="ctr" rotWithShape="0">
                    <a:srgbClr val="6E747A">
                      <a:alpha val="43000"/>
                    </a:srgbClr>
                  </a:outerShdw>
                </a:effectLst>
                <a:uLnTx/>
                <a:uFillTx/>
                <a:latin typeface="Calibri"/>
                <a:ea typeface="+mn-ea"/>
                <a:cs typeface="Arial"/>
                <a:sym typeface="Arial"/>
              </a:rPr>
              <a:t> </a:t>
            </a:r>
            <a:r>
              <a:rPr kumimoji="0" lang="en-US" sz="3600" b="1" i="0" u="none" strike="noStrike" kern="1200" cap="none" spc="0" normalizeH="0" baseline="0" noProof="0" dirty="0" err="1">
                <a:ln w="0"/>
                <a:solidFill>
                  <a:srgbClr val="4F81BD"/>
                </a:solidFill>
                <a:effectLst>
                  <a:outerShdw blurRad="38100" dist="25400" dir="5400000" algn="ctr" rotWithShape="0">
                    <a:srgbClr val="6E747A">
                      <a:alpha val="43000"/>
                    </a:srgbClr>
                  </a:outerShdw>
                </a:effectLst>
                <a:uLnTx/>
                <a:uFillTx/>
                <a:latin typeface="Calibri"/>
                <a:ea typeface="+mn-ea"/>
                <a:cs typeface="Arial"/>
                <a:sym typeface="Arial"/>
              </a:rPr>
              <a:t>Programme</a:t>
            </a:r>
            <a:endParaRPr kumimoji="0" lang="en-US" sz="3600" b="1" i="0" u="none" strike="noStrike" kern="1200" cap="none" spc="0" normalizeH="0" baseline="0" noProof="0" dirty="0">
              <a:ln w="0"/>
              <a:solidFill>
                <a:srgbClr val="4F81BD"/>
              </a:solidFill>
              <a:effectLst>
                <a:outerShdw blurRad="38100" dist="25400" dir="5400000" algn="ctr" rotWithShape="0">
                  <a:srgbClr val="6E747A">
                    <a:alpha val="43000"/>
                  </a:srgbClr>
                </a:outerShdw>
              </a:effectLst>
              <a:uLnTx/>
              <a:uFillTx/>
              <a:latin typeface="Calibri"/>
              <a:ea typeface="+mn-ea"/>
              <a:cs typeface="Arial"/>
              <a:sym typeface="Arial"/>
            </a:endParaRPr>
          </a:p>
          <a:p>
            <a:pPr marL="0" marR="0" lvl="0" indent="0" algn="ctr" defTabSz="630936"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a:ea typeface="+mn-ea"/>
                <a:cs typeface="Arial"/>
                <a:sym typeface="Arial"/>
              </a:rPr>
              <a:t>Planning for Growth</a:t>
            </a:r>
          </a:p>
          <a:p>
            <a:pPr marL="0" marR="0" lvl="0" indent="0" algn="ctr" defTabSz="630936" rtl="0" eaLnBrk="1" fontAlgn="auto" latinLnBrk="0" hangingPunct="1">
              <a:lnSpc>
                <a:spcPct val="100000"/>
              </a:lnSpc>
              <a:spcBef>
                <a:spcPts val="0"/>
              </a:spcBef>
              <a:spcAft>
                <a:spcPts val="600"/>
              </a:spcAft>
              <a:buClrTx/>
              <a:buSzTx/>
              <a:buFontTx/>
              <a:buNone/>
              <a:tabLst/>
              <a:defRPr/>
            </a:pPr>
            <a:r>
              <a:rPr lang="en-US" sz="2800" kern="1200" dirty="0">
                <a:ln w="0"/>
                <a:solidFill>
                  <a:prstClr val="black"/>
                </a:solidFill>
                <a:effectLst>
                  <a:outerShdw blurRad="38100" dist="25400" dir="5400000" algn="ctr" rotWithShape="0">
                    <a:srgbClr val="6E747A">
                      <a:alpha val="43000"/>
                    </a:srgbClr>
                  </a:outerShdw>
                </a:effectLst>
                <a:latin typeface="Calibri"/>
                <a:ea typeface="+mn-ea"/>
              </a:rPr>
              <a:t>Revd Katie de Bourcier</a:t>
            </a:r>
          </a:p>
          <a:p>
            <a:pPr marL="0" marR="0" lvl="0" indent="0" algn="ctr" defTabSz="630936" rtl="0" eaLnBrk="1" fontAlgn="auto" latinLnBrk="0" hangingPunct="1">
              <a:lnSpc>
                <a:spcPct val="100000"/>
              </a:lnSpc>
              <a:spcBef>
                <a:spcPts val="0"/>
              </a:spcBef>
              <a:spcAft>
                <a:spcPts val="600"/>
              </a:spcAft>
              <a:buClrTx/>
              <a:buSzTx/>
              <a:buFontTx/>
              <a:buNone/>
              <a:tabLst/>
              <a:defRPr/>
            </a:pPr>
            <a:r>
              <a:rPr kumimoji="0" lang="en-US" sz="2800" i="0" u="none" strike="noStrike" kern="1200" cap="none" spc="0" normalizeH="0" baseline="0" noProof="0" dirty="0">
                <a:ln w="0"/>
                <a:solidFill>
                  <a:prstClr val="black"/>
                </a:solidFill>
                <a:effectLst>
                  <a:outerShdw blurRad="38100" dist="25400" dir="5400000" algn="ctr" rotWithShape="0">
                    <a:srgbClr val="6E747A">
                      <a:alpha val="43000"/>
                    </a:srgbClr>
                  </a:outerShdw>
                </a:effectLst>
                <a:uLnTx/>
                <a:uFillTx/>
                <a:latin typeface="Calibri"/>
                <a:ea typeface="+mn-ea"/>
                <a:cs typeface="Arial"/>
                <a:sym typeface="Arial"/>
              </a:rPr>
              <a:t>Diocesan Mission Enabler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B2E1E3-185C-EAF2-07F5-C49BDA35D77F}"/>
              </a:ext>
            </a:extLst>
          </p:cNvPr>
          <p:cNvSpPr>
            <a:spLocks noGrp="1"/>
          </p:cNvSpPr>
          <p:nvPr>
            <p:ph type="title"/>
          </p:nvPr>
        </p:nvSpPr>
        <p:spPr>
          <a:xfrm>
            <a:off x="500000" y="242900"/>
            <a:ext cx="5617800" cy="539298"/>
          </a:xfrm>
        </p:spPr>
        <p:txBody>
          <a:bodyPr>
            <a:noAutofit/>
          </a:bodyPr>
          <a:lstStyle/>
          <a:p>
            <a:r>
              <a:rPr lang="en-GB" dirty="0"/>
              <a:t>PCC Workshops</a:t>
            </a:r>
          </a:p>
        </p:txBody>
      </p:sp>
      <p:sp>
        <p:nvSpPr>
          <p:cNvPr id="4" name="Subtitle 3">
            <a:extLst>
              <a:ext uri="{FF2B5EF4-FFF2-40B4-BE49-F238E27FC236}">
                <a16:creationId xmlns:a16="http://schemas.microsoft.com/office/drawing/2014/main" id="{EC173C9A-5A95-3D34-D1C9-CB14C62E7912}"/>
              </a:ext>
            </a:extLst>
          </p:cNvPr>
          <p:cNvSpPr>
            <a:spLocks noGrp="1"/>
          </p:cNvSpPr>
          <p:nvPr>
            <p:ph type="subTitle" idx="1"/>
          </p:nvPr>
        </p:nvSpPr>
        <p:spPr>
          <a:xfrm>
            <a:off x="500000" y="964489"/>
            <a:ext cx="8269427" cy="3265987"/>
          </a:xfrm>
        </p:spPr>
        <p:txBody>
          <a:bodyPr>
            <a:normAutofit fontScale="77500" lnSpcReduction="20000"/>
          </a:bodyPr>
          <a:lstStyle/>
          <a:p>
            <a:pPr marL="457200" marR="0" lvl="0" indent="-457200" algn="l" defTabSz="914400" rtl="0" eaLnBrk="1" fontAlgn="auto" latinLnBrk="0" hangingPunct="1">
              <a:lnSpc>
                <a:spcPct val="120000"/>
              </a:lnSpc>
              <a:spcAft>
                <a:spcPts val="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rPr>
              <a:t>Slides will be sent out to participants after the meeting</a:t>
            </a:r>
          </a:p>
          <a:p>
            <a:pPr marL="457200" marR="0" lvl="0" indent="-457200" algn="l" defTabSz="914400" rtl="0" eaLnBrk="1" fontAlgn="auto" latinLnBrk="0" hangingPunct="1">
              <a:lnSpc>
                <a:spcPct val="120000"/>
              </a:lnSpc>
              <a:spcAft>
                <a:spcPts val="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rPr>
              <a:t>This meeting will be recorded with the intention of using it as a resource.  Please feel free to turn your camera off if you prefer </a:t>
            </a:r>
          </a:p>
          <a:p>
            <a:pPr marL="457200" marR="0" lvl="0" indent="-457200" algn="l" defTabSz="914400" rtl="0" eaLnBrk="1" fontAlgn="auto" latinLnBrk="0" hangingPunct="1">
              <a:lnSpc>
                <a:spcPct val="120000"/>
              </a:lnSpc>
              <a:spcAft>
                <a:spcPts val="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rPr>
              <a:t>Please make sure you are on mute unless speaking</a:t>
            </a:r>
          </a:p>
          <a:p>
            <a:pPr marL="457200" marR="0" lvl="0" indent="-457200" algn="l" defTabSz="914400" rtl="0" eaLnBrk="1" fontAlgn="auto" latinLnBrk="0" hangingPunct="1">
              <a:lnSpc>
                <a:spcPct val="120000"/>
              </a:lnSpc>
              <a:spcAft>
                <a:spcPts val="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rPr>
              <a:t>Please put any questions/comments in the chat</a:t>
            </a:r>
          </a:p>
          <a:p>
            <a:pPr marL="457200" marR="0" lvl="0" indent="-457200" algn="l" defTabSz="914400" rtl="0" eaLnBrk="1" fontAlgn="auto" latinLnBrk="0" hangingPunct="1">
              <a:lnSpc>
                <a:spcPct val="120000"/>
              </a:lnSpc>
              <a:spcAft>
                <a:spcPts val="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rPr>
              <a:t>During discussions, please use the hands up facility at the bottom of the screen if you wish to contribute</a:t>
            </a:r>
          </a:p>
          <a:p>
            <a:pPr marL="457200" marR="0" lvl="0" indent="-457200" algn="l" defTabSz="914400" rtl="0" eaLnBrk="1" fontAlgn="auto" latinLnBrk="0" hangingPunct="1">
              <a:lnSpc>
                <a:spcPct val="120000"/>
              </a:lnSpc>
              <a:spcAft>
                <a:spcPts val="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rPr>
              <a:t>This is part of our support package for parish volunteers and clergy.</a:t>
            </a:r>
          </a:p>
          <a:p>
            <a:pPr marL="457200" marR="0" lvl="0" indent="-457200" algn="l" defTabSz="914400" rtl="0" eaLnBrk="1" fontAlgn="auto" latinLnBrk="0" hangingPunct="1">
              <a:lnSpc>
                <a:spcPct val="120000"/>
              </a:lnSpc>
              <a:spcAft>
                <a:spcPts val="0"/>
              </a:spcAft>
              <a:buClrTx/>
              <a:buSzTx/>
              <a:buFont typeface="Arial" panose="020B0604020202020204" pitchFamily="34" charset="0"/>
              <a:buChar char="•"/>
              <a:tabLst/>
              <a:defRPr/>
            </a:pPr>
            <a:r>
              <a:rPr kumimoji="0" lang="en-GB" sz="25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a:rPr>
              <a:t>Further topics will be advertised in E-News, on Insight and the Treasurer Forum</a:t>
            </a:r>
          </a:p>
          <a:p>
            <a:endParaRPr lang="en-GB" dirty="0"/>
          </a:p>
        </p:txBody>
      </p:sp>
    </p:spTree>
    <p:extLst>
      <p:ext uri="{BB962C8B-B14F-4D97-AF65-F5344CB8AC3E}">
        <p14:creationId xmlns:p14="http://schemas.microsoft.com/office/powerpoint/2010/main" val="3067329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4" name="Google Shape;214;p31"/>
          <p:cNvSpPr txBox="1">
            <a:spLocks noGrp="1"/>
          </p:cNvSpPr>
          <p:nvPr>
            <p:ph type="title"/>
          </p:nvPr>
        </p:nvSpPr>
        <p:spPr>
          <a:xfrm>
            <a:off x="1763100" y="242900"/>
            <a:ext cx="5617800" cy="746914"/>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GB" dirty="0"/>
              <a:t>Is God a Planner?</a:t>
            </a:r>
            <a:endParaRPr dirty="0"/>
          </a:p>
        </p:txBody>
      </p:sp>
      <p:pic>
        <p:nvPicPr>
          <p:cNvPr id="2" name="Picture 1">
            <a:extLst>
              <a:ext uri="{FF2B5EF4-FFF2-40B4-BE49-F238E27FC236}">
                <a16:creationId xmlns:a16="http://schemas.microsoft.com/office/drawing/2014/main" id="{5464C049-07B3-2C02-1595-30879ED719CD}"/>
              </a:ext>
            </a:extLst>
          </p:cNvPr>
          <p:cNvPicPr>
            <a:picLocks noChangeAspect="1"/>
          </p:cNvPicPr>
          <p:nvPr/>
        </p:nvPicPr>
        <p:blipFill>
          <a:blip r:embed="rId3"/>
          <a:stretch>
            <a:fillRect/>
          </a:stretch>
        </p:blipFill>
        <p:spPr>
          <a:xfrm>
            <a:off x="2236898" y="989814"/>
            <a:ext cx="4670204" cy="311590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2">
          <a:extLst>
            <a:ext uri="{FF2B5EF4-FFF2-40B4-BE49-F238E27FC236}">
              <a16:creationId xmlns:a16="http://schemas.microsoft.com/office/drawing/2014/main" id="{48ED72AF-2A13-12C6-3249-3F14DFAA8CB9}"/>
            </a:ext>
          </a:extLst>
        </p:cNvPr>
        <p:cNvGrpSpPr/>
        <p:nvPr/>
      </p:nvGrpSpPr>
      <p:grpSpPr>
        <a:xfrm>
          <a:off x="0" y="0"/>
          <a:ext cx="0" cy="0"/>
          <a:chOff x="0" y="0"/>
          <a:chExt cx="0" cy="0"/>
        </a:xfrm>
      </p:grpSpPr>
      <p:sp>
        <p:nvSpPr>
          <p:cNvPr id="214" name="Google Shape;214;p31">
            <a:extLst>
              <a:ext uri="{FF2B5EF4-FFF2-40B4-BE49-F238E27FC236}">
                <a16:creationId xmlns:a16="http://schemas.microsoft.com/office/drawing/2014/main" id="{9629E7B7-BAF8-9391-8442-C2090FFE4CA8}"/>
              </a:ext>
            </a:extLst>
          </p:cNvPr>
          <p:cNvSpPr txBox="1">
            <a:spLocks noGrp="1"/>
          </p:cNvSpPr>
          <p:nvPr>
            <p:ph type="title"/>
          </p:nvPr>
        </p:nvSpPr>
        <p:spPr>
          <a:xfrm>
            <a:off x="500000" y="242900"/>
            <a:ext cx="5617800" cy="746914"/>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dirty="0"/>
              <a:t>Where are we now?</a:t>
            </a:r>
            <a:endParaRPr dirty="0"/>
          </a:p>
        </p:txBody>
      </p:sp>
      <p:sp>
        <p:nvSpPr>
          <p:cNvPr id="215" name="Google Shape;215;p31">
            <a:extLst>
              <a:ext uri="{FF2B5EF4-FFF2-40B4-BE49-F238E27FC236}">
                <a16:creationId xmlns:a16="http://schemas.microsoft.com/office/drawing/2014/main" id="{C7F84915-31F7-4C4C-148E-2CD7299B064D}"/>
              </a:ext>
            </a:extLst>
          </p:cNvPr>
          <p:cNvSpPr txBox="1">
            <a:spLocks noGrp="1"/>
          </p:cNvSpPr>
          <p:nvPr>
            <p:ph type="subTitle" idx="1"/>
          </p:nvPr>
        </p:nvSpPr>
        <p:spPr>
          <a:xfrm>
            <a:off x="500000" y="1055802"/>
            <a:ext cx="7625905" cy="3202948"/>
          </a:xfrm>
          <a:prstGeom prst="rect">
            <a:avLst/>
          </a:prstGeom>
        </p:spPr>
        <p:txBody>
          <a:bodyPr spcFirstLastPara="1" wrap="square" lIns="91425" tIns="91425" rIns="91425" bIns="91425" anchor="t" anchorCtr="0">
            <a:normAutofit/>
          </a:bodyPr>
          <a:lstStyle/>
          <a:p>
            <a:pPr marL="342900" lvl="0" algn="l" rtl="0">
              <a:spcBef>
                <a:spcPts val="0"/>
              </a:spcBef>
              <a:spcAft>
                <a:spcPts val="1200"/>
              </a:spcAft>
              <a:buFont typeface="Arial" panose="020B0604020202020204" pitchFamily="34" charset="0"/>
              <a:buChar char="•"/>
            </a:pPr>
            <a:r>
              <a:rPr lang="en-GB" dirty="0"/>
              <a:t>Diocesan total: 68% of benefices have a Plan for Growth in place</a:t>
            </a:r>
          </a:p>
          <a:p>
            <a:pPr marL="342900" lvl="0" algn="l" rtl="0">
              <a:spcBef>
                <a:spcPts val="0"/>
              </a:spcBef>
              <a:spcAft>
                <a:spcPts val="1200"/>
              </a:spcAft>
              <a:buFont typeface="Arial" panose="020B0604020202020204" pitchFamily="34" charset="0"/>
              <a:buChar char="•"/>
            </a:pPr>
            <a:r>
              <a:rPr lang="en-GB" dirty="0"/>
              <a:t>Research shows that “churches that intend to grow, tend to grow”.</a:t>
            </a:r>
          </a:p>
          <a:p>
            <a:pPr marL="342900" lvl="0" algn="l" rtl="0">
              <a:spcBef>
                <a:spcPts val="0"/>
              </a:spcBef>
              <a:spcAft>
                <a:spcPts val="1200"/>
              </a:spcAft>
              <a:buFont typeface="Arial" panose="020B0604020202020204" pitchFamily="34" charset="0"/>
              <a:buChar char="•"/>
            </a:pPr>
            <a:r>
              <a:rPr lang="en-GB" dirty="0"/>
              <a:t>Attentive, and intentional</a:t>
            </a:r>
          </a:p>
          <a:p>
            <a:pPr marL="0" lvl="0" indent="0" algn="l" rtl="0">
              <a:spcBef>
                <a:spcPts val="0"/>
              </a:spcBef>
              <a:spcAft>
                <a:spcPts val="1200"/>
              </a:spcAft>
              <a:buNone/>
            </a:pPr>
            <a:endParaRPr dirty="0"/>
          </a:p>
        </p:txBody>
      </p:sp>
    </p:spTree>
    <p:extLst>
      <p:ext uri="{BB962C8B-B14F-4D97-AF65-F5344CB8AC3E}">
        <p14:creationId xmlns:p14="http://schemas.microsoft.com/office/powerpoint/2010/main" val="872471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2">
          <a:extLst>
            <a:ext uri="{FF2B5EF4-FFF2-40B4-BE49-F238E27FC236}">
              <a16:creationId xmlns:a16="http://schemas.microsoft.com/office/drawing/2014/main" id="{1868C6D4-A3BA-D30A-ECD6-0838CF8286EA}"/>
            </a:ext>
          </a:extLst>
        </p:cNvPr>
        <p:cNvGrpSpPr/>
        <p:nvPr/>
      </p:nvGrpSpPr>
      <p:grpSpPr>
        <a:xfrm>
          <a:off x="0" y="0"/>
          <a:ext cx="0" cy="0"/>
          <a:chOff x="0" y="0"/>
          <a:chExt cx="0" cy="0"/>
        </a:xfrm>
      </p:grpSpPr>
      <p:sp>
        <p:nvSpPr>
          <p:cNvPr id="214" name="Google Shape;214;p31">
            <a:extLst>
              <a:ext uri="{FF2B5EF4-FFF2-40B4-BE49-F238E27FC236}">
                <a16:creationId xmlns:a16="http://schemas.microsoft.com/office/drawing/2014/main" id="{CE7C0B14-1089-EE95-679C-8215EA4DE450}"/>
              </a:ext>
            </a:extLst>
          </p:cNvPr>
          <p:cNvSpPr txBox="1">
            <a:spLocks noGrp="1"/>
          </p:cNvSpPr>
          <p:nvPr>
            <p:ph type="title"/>
          </p:nvPr>
        </p:nvSpPr>
        <p:spPr>
          <a:xfrm>
            <a:off x="500000" y="242900"/>
            <a:ext cx="5617800" cy="746914"/>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dirty="0"/>
              <a:t>Why change?</a:t>
            </a:r>
            <a:endParaRPr dirty="0"/>
          </a:p>
        </p:txBody>
      </p:sp>
      <p:sp>
        <p:nvSpPr>
          <p:cNvPr id="215" name="Google Shape;215;p31">
            <a:extLst>
              <a:ext uri="{FF2B5EF4-FFF2-40B4-BE49-F238E27FC236}">
                <a16:creationId xmlns:a16="http://schemas.microsoft.com/office/drawing/2014/main" id="{E2D954DE-2BD2-61B3-8CEC-4F857C81135E}"/>
              </a:ext>
            </a:extLst>
          </p:cNvPr>
          <p:cNvSpPr txBox="1">
            <a:spLocks noGrp="1"/>
          </p:cNvSpPr>
          <p:nvPr>
            <p:ph type="subTitle" idx="1"/>
          </p:nvPr>
        </p:nvSpPr>
        <p:spPr>
          <a:xfrm>
            <a:off x="500000" y="989813"/>
            <a:ext cx="8144000" cy="3382161"/>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1200"/>
              </a:spcAft>
              <a:buNone/>
            </a:pPr>
            <a:r>
              <a:rPr lang="en-GB" sz="7200" dirty="0">
                <a:solidFill>
                  <a:srgbClr val="002060"/>
                </a:solidFill>
              </a:rPr>
              <a:t>Deanery plans: </a:t>
            </a:r>
            <a:r>
              <a:rPr lang="en-GB" sz="7200" dirty="0"/>
              <a:t>A cumbersome, data-heavy template dating back to 2018, plus a variety of simpler and clearer approaches in some deaneries.</a:t>
            </a:r>
          </a:p>
          <a:p>
            <a:pPr marL="0" lvl="0" indent="0" algn="l" rtl="0">
              <a:spcBef>
                <a:spcPts val="0"/>
              </a:spcBef>
              <a:spcAft>
                <a:spcPts val="1200"/>
              </a:spcAft>
              <a:buNone/>
            </a:pPr>
            <a:r>
              <a:rPr lang="en-GB" sz="7200" dirty="0">
                <a:solidFill>
                  <a:srgbClr val="002060"/>
                </a:solidFill>
              </a:rPr>
              <a:t>Benefice plans: </a:t>
            </a:r>
            <a:r>
              <a:rPr lang="en-GB" sz="7200" dirty="0"/>
              <a:t>A template that asks about the listening done in developing the Plan, the priorities set, and the actions to be taken to make disciples, grow disciples, and serve the community</a:t>
            </a:r>
          </a:p>
          <a:p>
            <a:pPr marL="0" lvl="0" indent="0" algn="l" rtl="0">
              <a:spcBef>
                <a:spcPts val="0"/>
              </a:spcBef>
              <a:spcAft>
                <a:spcPts val="1200"/>
              </a:spcAft>
              <a:buNone/>
            </a:pPr>
            <a:r>
              <a:rPr lang="en-GB" sz="7200" dirty="0"/>
              <a:t>Aims:</a:t>
            </a:r>
          </a:p>
          <a:p>
            <a:pPr marL="342900" lvl="0" algn="l" rtl="0">
              <a:spcBef>
                <a:spcPts val="0"/>
              </a:spcBef>
              <a:spcAft>
                <a:spcPts val="1200"/>
              </a:spcAft>
              <a:buFont typeface="Arial" panose="020B0604020202020204" pitchFamily="34" charset="0"/>
              <a:buChar char="•"/>
            </a:pPr>
            <a:r>
              <a:rPr lang="en-GB" sz="7200" dirty="0"/>
              <a:t>to reflect on and learn from experience</a:t>
            </a:r>
          </a:p>
          <a:p>
            <a:pPr marL="342900" lvl="0" algn="l" rtl="0">
              <a:spcBef>
                <a:spcPts val="0"/>
              </a:spcBef>
              <a:spcAft>
                <a:spcPts val="1200"/>
              </a:spcAft>
              <a:buFont typeface="Arial" panose="020B0604020202020204" pitchFamily="34" charset="0"/>
              <a:buChar char="•"/>
            </a:pPr>
            <a:r>
              <a:rPr lang="en-GB" sz="7200" dirty="0"/>
              <a:t>to align deanery and benefice planning processes</a:t>
            </a:r>
          </a:p>
          <a:p>
            <a:pPr marL="342900" lvl="0" algn="l" rtl="0">
              <a:spcBef>
                <a:spcPts val="0"/>
              </a:spcBef>
              <a:spcAft>
                <a:spcPts val="1200"/>
              </a:spcAft>
              <a:buFont typeface="Arial" panose="020B0604020202020204" pitchFamily="34" charset="0"/>
              <a:buChar char="•"/>
            </a:pPr>
            <a:r>
              <a:rPr lang="en-GB" sz="7200" dirty="0"/>
              <a:t>to continue to embed a missional culture within the diocese</a:t>
            </a:r>
          </a:p>
          <a:p>
            <a:pPr marL="0" lvl="0" indent="0" algn="l" rtl="0">
              <a:spcBef>
                <a:spcPts val="0"/>
              </a:spcBef>
              <a:spcAft>
                <a:spcPts val="1200"/>
              </a:spcAft>
              <a:buNone/>
            </a:pPr>
            <a:endParaRPr lang="en-GB" dirty="0"/>
          </a:p>
        </p:txBody>
      </p:sp>
    </p:spTree>
    <p:extLst>
      <p:ext uri="{BB962C8B-B14F-4D97-AF65-F5344CB8AC3E}">
        <p14:creationId xmlns:p14="http://schemas.microsoft.com/office/powerpoint/2010/main" val="2594054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2">
          <a:extLst>
            <a:ext uri="{FF2B5EF4-FFF2-40B4-BE49-F238E27FC236}">
              <a16:creationId xmlns:a16="http://schemas.microsoft.com/office/drawing/2014/main" id="{00CA6243-BD57-31C3-46BA-BDDDF34DF48A}"/>
            </a:ext>
          </a:extLst>
        </p:cNvPr>
        <p:cNvGrpSpPr/>
        <p:nvPr/>
      </p:nvGrpSpPr>
      <p:grpSpPr>
        <a:xfrm>
          <a:off x="0" y="0"/>
          <a:ext cx="0" cy="0"/>
          <a:chOff x="0" y="0"/>
          <a:chExt cx="0" cy="0"/>
        </a:xfrm>
      </p:grpSpPr>
      <p:sp>
        <p:nvSpPr>
          <p:cNvPr id="214" name="Google Shape;214;p31">
            <a:extLst>
              <a:ext uri="{FF2B5EF4-FFF2-40B4-BE49-F238E27FC236}">
                <a16:creationId xmlns:a16="http://schemas.microsoft.com/office/drawing/2014/main" id="{50C6D5B3-C434-7ABE-185A-7AEADCC70C8C}"/>
              </a:ext>
            </a:extLst>
          </p:cNvPr>
          <p:cNvSpPr txBox="1">
            <a:spLocks noGrp="1"/>
          </p:cNvSpPr>
          <p:nvPr>
            <p:ph type="title"/>
          </p:nvPr>
        </p:nvSpPr>
        <p:spPr>
          <a:xfrm>
            <a:off x="500000" y="242900"/>
            <a:ext cx="5617800" cy="746914"/>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dirty="0"/>
              <a:t>What is changing?</a:t>
            </a:r>
            <a:endParaRPr dirty="0"/>
          </a:p>
        </p:txBody>
      </p:sp>
      <p:sp>
        <p:nvSpPr>
          <p:cNvPr id="215" name="Google Shape;215;p31">
            <a:extLst>
              <a:ext uri="{FF2B5EF4-FFF2-40B4-BE49-F238E27FC236}">
                <a16:creationId xmlns:a16="http://schemas.microsoft.com/office/drawing/2014/main" id="{BB0A4328-4214-DDD0-6823-2D0DCB6D8B60}"/>
              </a:ext>
            </a:extLst>
          </p:cNvPr>
          <p:cNvSpPr txBox="1">
            <a:spLocks noGrp="1"/>
          </p:cNvSpPr>
          <p:nvPr>
            <p:ph type="subTitle" idx="1"/>
          </p:nvPr>
        </p:nvSpPr>
        <p:spPr>
          <a:xfrm>
            <a:off x="500000" y="895350"/>
            <a:ext cx="8144000" cy="3505200"/>
          </a:xfrm>
          <a:prstGeom prst="rect">
            <a:avLst/>
          </a:prstGeom>
        </p:spPr>
        <p:txBody>
          <a:bodyPr spcFirstLastPara="1" wrap="square" lIns="91425" tIns="91425" rIns="91425" bIns="91425" anchor="t" anchorCtr="0">
            <a:normAutofit fontScale="25000" lnSpcReduction="20000"/>
          </a:bodyPr>
          <a:lstStyle/>
          <a:p>
            <a:pPr lvl="0" indent="-457200" algn="l" rtl="0">
              <a:spcBef>
                <a:spcPts val="0"/>
              </a:spcBef>
              <a:spcAft>
                <a:spcPts val="1200"/>
              </a:spcAft>
              <a:buFont typeface="Arial" panose="020B0604020202020204" pitchFamily="34" charset="0"/>
              <a:buChar char="•"/>
            </a:pPr>
            <a:r>
              <a:rPr lang="en-GB" sz="7200" dirty="0"/>
              <a:t>Templates for deaneries and benefices that match each other, so that it is easier to build up the deanery-level picture</a:t>
            </a:r>
          </a:p>
          <a:p>
            <a:pPr lvl="0" indent="-457200" algn="l" rtl="0">
              <a:spcBef>
                <a:spcPts val="0"/>
              </a:spcBef>
              <a:spcAft>
                <a:spcPts val="1200"/>
              </a:spcAft>
              <a:buFont typeface="Arial" panose="020B0604020202020204" pitchFamily="34" charset="0"/>
              <a:buChar char="•"/>
            </a:pPr>
            <a:r>
              <a:rPr lang="en-GB" sz="7200" dirty="0"/>
              <a:t>Refreshed resources and guidance on the diocesan website, Insight, and by hard copy where needed</a:t>
            </a:r>
          </a:p>
          <a:p>
            <a:pPr lvl="0" indent="-457200" algn="l" rtl="0">
              <a:spcBef>
                <a:spcPts val="0"/>
              </a:spcBef>
              <a:spcAft>
                <a:spcPts val="1200"/>
              </a:spcAft>
              <a:buFont typeface="Arial" panose="020B0604020202020204" pitchFamily="34" charset="0"/>
              <a:buChar char="•"/>
            </a:pPr>
            <a:r>
              <a:rPr lang="en-GB" sz="7200" dirty="0"/>
              <a:t>Offer of provision of data to deaneries and benefices as they develop or update their plans</a:t>
            </a:r>
          </a:p>
          <a:p>
            <a:pPr lvl="0" indent="-457200" algn="l" rtl="0">
              <a:spcBef>
                <a:spcPts val="0"/>
              </a:spcBef>
              <a:spcAft>
                <a:spcPts val="1200"/>
              </a:spcAft>
              <a:buFont typeface="Arial" panose="020B0604020202020204" pitchFamily="34" charset="0"/>
              <a:buChar char="•"/>
            </a:pPr>
            <a:r>
              <a:rPr lang="en-GB" sz="7200" dirty="0"/>
              <a:t>Improved diocesan staff follow-up, where specific support is requested, and at the 18 month and three year points</a:t>
            </a:r>
          </a:p>
          <a:p>
            <a:pPr lvl="0" indent="-457200" algn="l" rtl="0">
              <a:spcBef>
                <a:spcPts val="0"/>
              </a:spcBef>
              <a:spcAft>
                <a:spcPts val="1200"/>
              </a:spcAft>
              <a:buFont typeface="Arial" panose="020B0604020202020204" pitchFamily="34" charset="0"/>
              <a:buChar char="•"/>
            </a:pPr>
            <a:r>
              <a:rPr lang="en-GB" sz="7200" dirty="0"/>
              <a:t>Meetings between Archdeacon, RD and LC to support the development and implementation of each deanery’s plan</a:t>
            </a:r>
          </a:p>
          <a:p>
            <a:pPr marL="0" lvl="0" indent="0" algn="l" rtl="0">
              <a:spcBef>
                <a:spcPts val="0"/>
              </a:spcBef>
              <a:spcAft>
                <a:spcPts val="1200"/>
              </a:spcAft>
              <a:buNone/>
            </a:pPr>
            <a:endParaRPr dirty="0"/>
          </a:p>
        </p:txBody>
      </p:sp>
    </p:spTree>
    <p:extLst>
      <p:ext uri="{BB962C8B-B14F-4D97-AF65-F5344CB8AC3E}">
        <p14:creationId xmlns:p14="http://schemas.microsoft.com/office/powerpoint/2010/main" val="3739017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2">
          <a:extLst>
            <a:ext uri="{FF2B5EF4-FFF2-40B4-BE49-F238E27FC236}">
              <a16:creationId xmlns:a16="http://schemas.microsoft.com/office/drawing/2014/main" id="{A09E455F-E70C-D49C-16D8-7F7B2E91382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7602BBA-8A1C-BC59-B12F-3AEC2A24465F}"/>
              </a:ext>
            </a:extLst>
          </p:cNvPr>
          <p:cNvPicPr>
            <a:picLocks noChangeAspect="1"/>
          </p:cNvPicPr>
          <p:nvPr/>
        </p:nvPicPr>
        <p:blipFill>
          <a:blip r:embed="rId3"/>
          <a:stretch>
            <a:fillRect/>
          </a:stretch>
        </p:blipFill>
        <p:spPr>
          <a:xfrm>
            <a:off x="209550" y="116281"/>
            <a:ext cx="8724900" cy="4178186"/>
          </a:xfrm>
          <a:prstGeom prst="rect">
            <a:avLst/>
          </a:prstGeom>
        </p:spPr>
      </p:pic>
    </p:spTree>
    <p:extLst>
      <p:ext uri="{BB962C8B-B14F-4D97-AF65-F5344CB8AC3E}">
        <p14:creationId xmlns:p14="http://schemas.microsoft.com/office/powerpoint/2010/main" val="2344991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2">
          <a:extLst>
            <a:ext uri="{FF2B5EF4-FFF2-40B4-BE49-F238E27FC236}">
              <a16:creationId xmlns:a16="http://schemas.microsoft.com/office/drawing/2014/main" id="{471E32F7-25A8-2101-E373-A6C4310C5B99}"/>
            </a:ext>
          </a:extLst>
        </p:cNvPr>
        <p:cNvGrpSpPr/>
        <p:nvPr/>
      </p:nvGrpSpPr>
      <p:grpSpPr>
        <a:xfrm>
          <a:off x="0" y="0"/>
          <a:ext cx="0" cy="0"/>
          <a:chOff x="0" y="0"/>
          <a:chExt cx="0" cy="0"/>
        </a:xfrm>
      </p:grpSpPr>
      <p:sp>
        <p:nvSpPr>
          <p:cNvPr id="214" name="Google Shape;214;p31">
            <a:extLst>
              <a:ext uri="{FF2B5EF4-FFF2-40B4-BE49-F238E27FC236}">
                <a16:creationId xmlns:a16="http://schemas.microsoft.com/office/drawing/2014/main" id="{FF527884-8080-E8BB-078F-C779B515B793}"/>
              </a:ext>
            </a:extLst>
          </p:cNvPr>
          <p:cNvSpPr txBox="1">
            <a:spLocks noGrp="1"/>
          </p:cNvSpPr>
          <p:nvPr>
            <p:ph type="title"/>
          </p:nvPr>
        </p:nvSpPr>
        <p:spPr>
          <a:xfrm>
            <a:off x="500000" y="242900"/>
            <a:ext cx="8360000" cy="746914"/>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dirty="0"/>
              <a:t>What are we asking you do </a:t>
            </a:r>
            <a:r>
              <a:rPr lang="en-GB" dirty="0" err="1"/>
              <a:t>do</a:t>
            </a:r>
            <a:r>
              <a:rPr lang="en-GB" dirty="0"/>
              <a:t>?</a:t>
            </a:r>
            <a:endParaRPr dirty="0"/>
          </a:p>
        </p:txBody>
      </p:sp>
      <p:sp>
        <p:nvSpPr>
          <p:cNvPr id="215" name="Google Shape;215;p31">
            <a:extLst>
              <a:ext uri="{FF2B5EF4-FFF2-40B4-BE49-F238E27FC236}">
                <a16:creationId xmlns:a16="http://schemas.microsoft.com/office/drawing/2014/main" id="{30AFBF28-6BEE-DA83-41FA-ED8CA0295A1B}"/>
              </a:ext>
            </a:extLst>
          </p:cNvPr>
          <p:cNvSpPr txBox="1">
            <a:spLocks noGrp="1"/>
          </p:cNvSpPr>
          <p:nvPr>
            <p:ph type="subTitle" idx="1"/>
          </p:nvPr>
        </p:nvSpPr>
        <p:spPr>
          <a:xfrm>
            <a:off x="500000" y="1057275"/>
            <a:ext cx="5373600" cy="3201475"/>
          </a:xfrm>
          <a:prstGeom prst="rect">
            <a:avLst/>
          </a:prstGeom>
        </p:spPr>
        <p:txBody>
          <a:bodyPr spcFirstLastPara="1" wrap="square" lIns="91425" tIns="91425" rIns="91425" bIns="91425" anchor="t" anchorCtr="0">
            <a:normAutofit fontScale="70000" lnSpcReduction="20000"/>
          </a:bodyPr>
          <a:lstStyle/>
          <a:p>
            <a:pPr marL="0" lvl="0" indent="0" algn="l" rtl="0">
              <a:spcBef>
                <a:spcPts val="0"/>
              </a:spcBef>
              <a:spcAft>
                <a:spcPts val="1200"/>
              </a:spcAft>
              <a:buNone/>
            </a:pPr>
            <a:r>
              <a:rPr lang="en-GB" i="1" dirty="0">
                <a:solidFill>
                  <a:srgbClr val="002060"/>
                </a:solidFill>
              </a:rPr>
              <a:t>Rural Deans and Lay Chairs: </a:t>
            </a:r>
            <a:r>
              <a:rPr lang="en-GB" dirty="0"/>
              <a:t>to cascade information and promote Planning for Growth</a:t>
            </a:r>
          </a:p>
          <a:p>
            <a:pPr marL="0" lvl="0" indent="0" algn="l" rtl="0">
              <a:spcBef>
                <a:spcPts val="0"/>
              </a:spcBef>
              <a:spcAft>
                <a:spcPts val="1200"/>
              </a:spcAft>
              <a:buNone/>
            </a:pPr>
            <a:r>
              <a:rPr lang="en-GB" i="1" dirty="0">
                <a:solidFill>
                  <a:srgbClr val="002060"/>
                </a:solidFill>
              </a:rPr>
              <a:t>Deaneries: </a:t>
            </a:r>
            <a:r>
              <a:rPr lang="en-GB" dirty="0"/>
              <a:t>Where deanery plans are more than three years old, to review and update them, using the new template.  Where there is no plan, to develop one.</a:t>
            </a:r>
          </a:p>
          <a:p>
            <a:pPr marL="0" lvl="0" indent="0" algn="l" rtl="0">
              <a:spcBef>
                <a:spcPts val="0"/>
              </a:spcBef>
              <a:spcAft>
                <a:spcPts val="1200"/>
              </a:spcAft>
              <a:buNone/>
            </a:pPr>
            <a:r>
              <a:rPr lang="en-GB" i="1" dirty="0">
                <a:solidFill>
                  <a:srgbClr val="002060"/>
                </a:solidFill>
              </a:rPr>
              <a:t>Benefices: </a:t>
            </a:r>
            <a:r>
              <a:rPr lang="en-GB" dirty="0"/>
              <a:t>Where benefices Plans for Growth are more than three years old, to review and update them, using the new template.  Where there is no plan, to develop one.  Where a plan exists but we haven’t seen it, to send it to us with the new template as a summary.</a:t>
            </a:r>
          </a:p>
          <a:p>
            <a:pPr marL="0" lvl="0" indent="0" algn="l" rtl="0">
              <a:spcBef>
                <a:spcPts val="0"/>
              </a:spcBef>
              <a:spcAft>
                <a:spcPts val="1200"/>
              </a:spcAft>
              <a:buNone/>
            </a:pPr>
            <a:endParaRPr dirty="0"/>
          </a:p>
        </p:txBody>
      </p:sp>
    </p:spTree>
    <p:extLst>
      <p:ext uri="{BB962C8B-B14F-4D97-AF65-F5344CB8AC3E}">
        <p14:creationId xmlns:p14="http://schemas.microsoft.com/office/powerpoint/2010/main" val="2466173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2">
          <a:extLst>
            <a:ext uri="{FF2B5EF4-FFF2-40B4-BE49-F238E27FC236}">
              <a16:creationId xmlns:a16="http://schemas.microsoft.com/office/drawing/2014/main" id="{D4C06A25-39FD-6D5A-7AAF-4CBE816C63E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C44A35A-6A98-3B65-FCF2-041641084563}"/>
              </a:ext>
            </a:extLst>
          </p:cNvPr>
          <p:cNvPicPr>
            <a:picLocks noChangeAspect="1"/>
          </p:cNvPicPr>
          <p:nvPr/>
        </p:nvPicPr>
        <p:blipFill>
          <a:blip r:embed="rId3"/>
          <a:stretch>
            <a:fillRect/>
          </a:stretch>
        </p:blipFill>
        <p:spPr>
          <a:xfrm>
            <a:off x="1616466" y="228600"/>
            <a:ext cx="5911068" cy="3943791"/>
          </a:xfrm>
          <a:prstGeom prst="rect">
            <a:avLst/>
          </a:prstGeom>
        </p:spPr>
      </p:pic>
    </p:spTree>
    <p:extLst>
      <p:ext uri="{BB962C8B-B14F-4D97-AF65-F5344CB8AC3E}">
        <p14:creationId xmlns:p14="http://schemas.microsoft.com/office/powerpoint/2010/main" val="824129315"/>
      </p:ext>
    </p:extLst>
  </p:cSld>
  <p:clrMapOvr>
    <a:masterClrMapping/>
  </p:clrMapOvr>
</p:sld>
</file>

<file path=ppt/theme/theme1.xml><?xml version="1.0" encoding="utf-8"?>
<a:theme xmlns:a="http://schemas.openxmlformats.org/drawingml/2006/main" name="CoE theme">
  <a:themeElements>
    <a:clrScheme name="Simple Light">
      <a:dk1>
        <a:srgbClr val="000000"/>
      </a:dk1>
      <a:lt1>
        <a:srgbClr val="FFFFFF"/>
      </a:lt1>
      <a:dk2>
        <a:srgbClr val="595959"/>
      </a:dk2>
      <a:lt2>
        <a:srgbClr val="EEEEEE"/>
      </a:lt2>
      <a:accent1>
        <a:srgbClr val="49ACC8"/>
      </a:accent1>
      <a:accent2>
        <a:srgbClr val="903886"/>
      </a:accent2>
      <a:accent3>
        <a:srgbClr val="78909C"/>
      </a:accent3>
      <a:accent4>
        <a:srgbClr val="FFAB40"/>
      </a:accent4>
      <a:accent5>
        <a:srgbClr val="0097A7"/>
      </a:accent5>
      <a:accent6>
        <a:srgbClr val="EEFF41"/>
      </a:accent6>
      <a:hlink>
        <a:srgbClr val="00206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oE theme">
  <a:themeElements>
    <a:clrScheme name="Simple Light">
      <a:dk1>
        <a:srgbClr val="000000"/>
      </a:dk1>
      <a:lt1>
        <a:srgbClr val="FFFFFF"/>
      </a:lt1>
      <a:dk2>
        <a:srgbClr val="595959"/>
      </a:dk2>
      <a:lt2>
        <a:srgbClr val="EEEEEE"/>
      </a:lt2>
      <a:accent1>
        <a:srgbClr val="49ACC8"/>
      </a:accent1>
      <a:accent2>
        <a:srgbClr val="903886"/>
      </a:accent2>
      <a:accent3>
        <a:srgbClr val="78909C"/>
      </a:accent3>
      <a:accent4>
        <a:srgbClr val="FFAB40"/>
      </a:accent4>
      <a:accent5>
        <a:srgbClr val="0097A7"/>
      </a:accent5>
      <a:accent6>
        <a:srgbClr val="EEFF41"/>
      </a:accent6>
      <a:hlink>
        <a:srgbClr val="00206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A2E43B8E5824B4DB8C04493C9224DEB" ma:contentTypeVersion="4" ma:contentTypeDescription="Create a new document." ma:contentTypeScope="" ma:versionID="7afbc2bbdbdb3e0591ce3ec81c6470a1">
  <xsd:schema xmlns:xsd="http://www.w3.org/2001/XMLSchema" xmlns:xs="http://www.w3.org/2001/XMLSchema" xmlns:p="http://schemas.microsoft.com/office/2006/metadata/properties" xmlns:ns2="8aae67eb-4e61-4b97-b2cc-d6b623c835d9" targetNamespace="http://schemas.microsoft.com/office/2006/metadata/properties" ma:root="true" ma:fieldsID="a9b9269d5ec4e5bce4ffe79a289c3c78" ns2:_="">
    <xsd:import namespace="8aae67eb-4e61-4b97-b2cc-d6b623c835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ae67eb-4e61-4b97-b2cc-d6b623c835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C32FC5-470F-440B-BD0C-D4847F2EEE1A}">
  <ds:schemaRefs>
    <ds:schemaRef ds:uri="http://schemas.microsoft.com/sharepoint/v3/contenttype/forms"/>
  </ds:schemaRefs>
</ds:datastoreItem>
</file>

<file path=customXml/itemProps2.xml><?xml version="1.0" encoding="utf-8"?>
<ds:datastoreItem xmlns:ds="http://schemas.openxmlformats.org/officeDocument/2006/customXml" ds:itemID="{6539276E-A7BD-417B-BB43-917D688E7DCB}">
  <ds:schemaRefs>
    <ds:schemaRef ds:uri="8aae67eb-4e61-4b97-b2cc-d6b623c835d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1A1D0DF-774A-4028-B06C-774000DBCF1A}">
  <ds:schemaRefs>
    <ds:schemaRef ds:uri="8aae67eb-4e61-4b97-b2cc-d6b623c835d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15</TotalTime>
  <Words>1505</Words>
  <Application>Microsoft Office PowerPoint</Application>
  <PresentationFormat>On-screen Show (16:9)</PresentationFormat>
  <Paragraphs>77</Paragraphs>
  <Slides>9</Slides>
  <Notes>9</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9</vt:i4>
      </vt:variant>
    </vt:vector>
  </HeadingPairs>
  <TitlesOfParts>
    <vt:vector size="14" baseType="lpstr">
      <vt:lpstr>Calibri</vt:lpstr>
      <vt:lpstr>Arial</vt:lpstr>
      <vt:lpstr>Tahoma</vt:lpstr>
      <vt:lpstr>CoE theme</vt:lpstr>
      <vt:lpstr>1_CoE theme</vt:lpstr>
      <vt:lpstr>PowerPoint Presentation</vt:lpstr>
      <vt:lpstr>PCC Workshops</vt:lpstr>
      <vt:lpstr>Is God a Planner?</vt:lpstr>
      <vt:lpstr>Where are we now?</vt:lpstr>
      <vt:lpstr>Why change?</vt:lpstr>
      <vt:lpstr>What is changing?</vt:lpstr>
      <vt:lpstr>PowerPoint Presentation</vt:lpstr>
      <vt:lpstr>What are we asking you do do?</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Trudie Harkin</dc:creator>
  <cp:lastModifiedBy>Trudie Harkin</cp:lastModifiedBy>
  <cp:revision>3</cp:revision>
  <dcterms:modified xsi:type="dcterms:W3CDTF">2026-02-23T15:49:56Z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0x0101008A2E43B8E5824B4DB8C04493C9224DEB</vt:lpwstr>
  </property>
  <property fmtid="{D5CDD505-2E9C-101B-9397-08002B2CF9AE}" pid="3" name="MediaServiceImageTags">
    <vt:lpwstr/>
  </property>
  <property fmtid="{D5CDD505-2E9C-101B-9397-08002B2CF9AE}" pid="4" name="Order">
    <vt:lpwstr>12064700.0000000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