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4"/>
  </p:notesMasterIdLst>
  <p:handoutMasterIdLst>
    <p:handoutMasterId r:id="rId15"/>
  </p:handoutMasterIdLst>
  <p:sldIdLst>
    <p:sldId id="878" r:id="rId5"/>
    <p:sldId id="879" r:id="rId6"/>
    <p:sldId id="881" r:id="rId7"/>
    <p:sldId id="882" r:id="rId8"/>
    <p:sldId id="880" r:id="rId9"/>
    <p:sldId id="884" r:id="rId10"/>
    <p:sldId id="885" r:id="rId11"/>
    <p:sldId id="886" r:id="rId12"/>
    <p:sldId id="887" r:id="rId13"/>
  </p:sldIdLst>
  <p:sldSz cx="12192000" cy="6858000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376092"/>
    <a:srgbClr val="C6D9F1"/>
    <a:srgbClr val="C55F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 autoAdjust="0"/>
  </p:normalViewPr>
  <p:slideViewPr>
    <p:cSldViewPr snapToGrid="0" showGuides="1">
      <p:cViewPr varScale="1">
        <p:scale>
          <a:sx n="91" d="100"/>
          <a:sy n="91" d="100"/>
        </p:scale>
        <p:origin x="322" y="72"/>
      </p:cViewPr>
      <p:guideLst>
        <p:guide orient="horz" pos="2160"/>
        <p:guide pos="3840"/>
      </p:guideLst>
    </p:cSldViewPr>
  </p:slideViewPr>
  <p:notesTextViewPr>
    <p:cViewPr>
      <p:scale>
        <a:sx n="66" d="100"/>
        <a:sy n="66" d="100"/>
      </p:scale>
      <p:origin x="0" y="0"/>
    </p:cViewPr>
  </p:notesTextViewPr>
  <p:notesViewPr>
    <p:cSldViewPr snapToGrid="0" showGuides="1">
      <p:cViewPr varScale="1">
        <p:scale>
          <a:sx n="74" d="100"/>
          <a:sy n="74" d="100"/>
        </p:scale>
        <p:origin x="4044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9D0AF62-E436-42C3-8EA9-13964286B41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Diocesan Synod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E0140B-5BA2-47ED-8FFA-D80956B6F85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1275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GB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Saturday 16 March 2019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A832E0-620B-4C81-9C14-5B2AC32DC95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E5C5A80-10B2-4875-B087-FE1420034F1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1275" y="9431338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07D36F-78F0-4476-A5AF-707B835A593A}" type="slidenum">
              <a:rPr lang="en-GB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‹#›</a:t>
            </a:fld>
            <a:endParaRPr lang="en-GB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024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1342" y="1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D385A0-8F91-49BA-9511-2133C46F283B}" type="datetimeFigureOut">
              <a:rPr lang="en-GB" smtClean="0"/>
              <a:t>27/11/2024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DBADF9-4FDD-4DA8-9F4C-66EE44B2EE0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3778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31EDD-FB7C-45B0-9504-ECA287789159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9548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31EDD-FB7C-45B0-9504-ECA287789159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11826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31EDD-FB7C-45B0-9504-ECA287789159}" type="slidenum">
              <a:rPr lang="en-GB" smtClean="0"/>
              <a:t>4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36442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31EDD-FB7C-45B0-9504-ECA287789159}" type="slidenum">
              <a:rPr lang="en-GB" smtClean="0"/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19767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31EDD-FB7C-45B0-9504-ECA287789159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005706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31EDD-FB7C-45B0-9504-ECA287789159}" type="slidenum">
              <a:rPr lang="en-GB" smtClean="0"/>
              <a:t>7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3289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31EDD-FB7C-45B0-9504-ECA287789159}" type="slidenum">
              <a:rPr lang="en-GB" smtClean="0"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45909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D31EDD-FB7C-45B0-9504-ECA287789159}" type="slidenum">
              <a:rPr lang="en-GB" smtClean="0"/>
              <a:t>9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267417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ti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ti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ti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jp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ti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C116D11-769B-4372-8F8B-48687E2840B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5291327"/>
          </a:xfrm>
          <a:prstGeom prst="rect">
            <a:avLst/>
          </a:prstGeom>
        </p:spPr>
      </p:pic>
      <p:sp>
        <p:nvSpPr>
          <p:cNvPr id="12" name="Kombinationstegning 7"/>
          <p:cNvSpPr/>
          <p:nvPr userDrawn="1"/>
        </p:nvSpPr>
        <p:spPr bwMode="auto">
          <a:xfrm>
            <a:off x="-35982" y="3254376"/>
            <a:ext cx="12242801" cy="3429000"/>
          </a:xfrm>
          <a:custGeom>
            <a:avLst/>
            <a:gdLst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403600"/>
              <a:gd name="connsiteX1" fmla="*/ 5702300 w 9182100"/>
              <a:gd name="connsiteY1" fmla="*/ 1016000 h 3403600"/>
              <a:gd name="connsiteX2" fmla="*/ 9182100 w 9182100"/>
              <a:gd name="connsiteY2" fmla="*/ 609600 h 3403600"/>
              <a:gd name="connsiteX3" fmla="*/ 9182100 w 9182100"/>
              <a:gd name="connsiteY3" fmla="*/ 3403600 h 3403600"/>
              <a:gd name="connsiteX4" fmla="*/ 0 w 9182100"/>
              <a:gd name="connsiteY4" fmla="*/ 3136900 h 3403600"/>
              <a:gd name="connsiteX5" fmla="*/ 12700 w 9182100"/>
              <a:gd name="connsiteY5" fmla="*/ 0 h 34036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34036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82100" h="3429000">
                <a:moveTo>
                  <a:pt x="12700" y="0"/>
                </a:moveTo>
                <a:cubicBezTo>
                  <a:pt x="1909233" y="338667"/>
                  <a:pt x="3894667" y="1011767"/>
                  <a:pt x="5702300" y="1016000"/>
                </a:cubicBezTo>
                <a:cubicBezTo>
                  <a:pt x="7509933" y="1020233"/>
                  <a:pt x="8022167" y="745067"/>
                  <a:pt x="9182100" y="609600"/>
                </a:cubicBezTo>
                <a:lnTo>
                  <a:pt x="9182100" y="3403600"/>
                </a:lnTo>
                <a:lnTo>
                  <a:pt x="0" y="3429000"/>
                </a:lnTo>
                <a:cubicBezTo>
                  <a:pt x="4233" y="2383367"/>
                  <a:pt x="8467" y="1045633"/>
                  <a:pt x="12700" y="0"/>
                </a:cubicBezTo>
                <a:close/>
              </a:path>
            </a:pathLst>
          </a:custGeom>
          <a:solidFill>
            <a:srgbClr val="8BC9FD"/>
          </a:solidFill>
          <a:ln w="9525">
            <a:noFill/>
            <a:miter lim="800000"/>
            <a:headEnd/>
            <a:tailEnd/>
          </a:ln>
          <a:effectLst/>
        </p:spPr>
        <p:txBody>
          <a:bodyPr lIns="121905" tIns="60953" rIns="121905" bIns="60953" anchor="ctr"/>
          <a:lstStyle/>
          <a:p>
            <a:pPr indent="-457135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sz="2400" b="1" kern="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13" name="Kombinationstegning 423"/>
          <p:cNvSpPr/>
          <p:nvPr userDrawn="1"/>
        </p:nvSpPr>
        <p:spPr>
          <a:xfrm>
            <a:off x="-38100" y="3448051"/>
            <a:ext cx="12242800" cy="3429000"/>
          </a:xfrm>
          <a:custGeom>
            <a:avLst/>
            <a:gdLst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403600"/>
              <a:gd name="connsiteX1" fmla="*/ 5702300 w 9182100"/>
              <a:gd name="connsiteY1" fmla="*/ 1016000 h 3403600"/>
              <a:gd name="connsiteX2" fmla="*/ 9182100 w 9182100"/>
              <a:gd name="connsiteY2" fmla="*/ 609600 h 3403600"/>
              <a:gd name="connsiteX3" fmla="*/ 9182100 w 9182100"/>
              <a:gd name="connsiteY3" fmla="*/ 3403600 h 3403600"/>
              <a:gd name="connsiteX4" fmla="*/ 0 w 9182100"/>
              <a:gd name="connsiteY4" fmla="*/ 3136900 h 3403600"/>
              <a:gd name="connsiteX5" fmla="*/ 12700 w 9182100"/>
              <a:gd name="connsiteY5" fmla="*/ 0 h 34036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34036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82100" h="3429000">
                <a:moveTo>
                  <a:pt x="12700" y="0"/>
                </a:moveTo>
                <a:cubicBezTo>
                  <a:pt x="1909233" y="338667"/>
                  <a:pt x="3894667" y="1011767"/>
                  <a:pt x="5702300" y="1016000"/>
                </a:cubicBezTo>
                <a:cubicBezTo>
                  <a:pt x="7509933" y="1020233"/>
                  <a:pt x="8022167" y="745067"/>
                  <a:pt x="9182100" y="609600"/>
                </a:cubicBezTo>
                <a:lnTo>
                  <a:pt x="9182100" y="3403600"/>
                </a:lnTo>
                <a:lnTo>
                  <a:pt x="0" y="3429000"/>
                </a:lnTo>
                <a:cubicBezTo>
                  <a:pt x="4233" y="2383367"/>
                  <a:pt x="8467" y="1045633"/>
                  <a:pt x="12700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lIns="121905" tIns="60953" rIns="121905" bIns="60953" anchor="ctr"/>
          <a:lstStyle/>
          <a:p>
            <a:pPr indent="-457135" algn="ctr" defTabSz="1219027" fontAlgn="auto">
              <a:spcBef>
                <a:spcPts val="0"/>
              </a:spcBef>
              <a:spcAft>
                <a:spcPts val="0"/>
              </a:spcAft>
              <a:defRPr/>
            </a:pPr>
            <a:endParaRPr lang="da-DK" sz="1867" b="1" kern="0" noProof="1">
              <a:solidFill>
                <a:sysClr val="window" lastClr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15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527383" y="4838147"/>
            <a:ext cx="7488767" cy="1008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2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16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527383" y="5877273"/>
            <a:ext cx="7488767" cy="5779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Saturday 13 June 2015</a:t>
            </a:r>
          </a:p>
        </p:txBody>
      </p:sp>
      <p:pic>
        <p:nvPicPr>
          <p:cNvPr id="3" name="Picture 2" descr="A black and white image of a person's face&#10;&#10;Description automatically generated with medium confidence">
            <a:extLst>
              <a:ext uri="{FF2B5EF4-FFF2-40B4-BE49-F238E27FC236}">
                <a16:creationId xmlns:a16="http://schemas.microsoft.com/office/drawing/2014/main" id="{16624547-16E5-05A0-B60F-0CF5140919C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192" y="4447782"/>
            <a:ext cx="1279014" cy="21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668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348121" y="1500525"/>
            <a:ext cx="11527424" cy="1125231"/>
          </a:xfrm>
          <a:prstGeom prst="rect">
            <a:avLst/>
          </a:prstGeom>
        </p:spPr>
        <p:txBody>
          <a:bodyPr lIns="91429" tIns="45715" rIns="91429" bIns="45715"/>
          <a:lstStyle>
            <a:lvl1pPr algn="l">
              <a:defRPr sz="6400" b="1" spc="0">
                <a:solidFill>
                  <a:schemeClr val="accent1">
                    <a:lumMod val="10000"/>
                  </a:schemeClr>
                </a:solidFill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Item</a:t>
            </a:r>
            <a:endParaRPr lang="da-DK" dirty="0"/>
          </a:p>
        </p:txBody>
      </p:sp>
      <p:sp>
        <p:nvSpPr>
          <p:cNvPr id="8" name="Pladsholder til tekst 2"/>
          <p:cNvSpPr>
            <a:spLocks noGrp="1"/>
          </p:cNvSpPr>
          <p:nvPr>
            <p:ph type="body" idx="13"/>
          </p:nvPr>
        </p:nvSpPr>
        <p:spPr>
          <a:xfrm>
            <a:off x="332288" y="3100200"/>
            <a:ext cx="11527424" cy="712843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>
              <a:buNone/>
              <a:defRPr sz="3733" b="1" spc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>
              <a:buNone/>
              <a:defRPr sz="2667" b="1"/>
            </a:lvl2pPr>
            <a:lvl3pPr marL="1219027" indent="0">
              <a:buNone/>
              <a:defRPr sz="2400" b="1"/>
            </a:lvl3pPr>
            <a:lvl4pPr marL="1828541" indent="0">
              <a:buNone/>
              <a:defRPr sz="2133" b="1"/>
            </a:lvl4pPr>
            <a:lvl5pPr marL="2438055" indent="0">
              <a:buNone/>
              <a:defRPr sz="2133" b="1"/>
            </a:lvl5pPr>
            <a:lvl6pPr marL="3047568" indent="0">
              <a:buNone/>
              <a:defRPr sz="2133" b="1"/>
            </a:lvl6pPr>
            <a:lvl7pPr marL="3657082" indent="0">
              <a:buNone/>
              <a:defRPr sz="2133" b="1"/>
            </a:lvl7pPr>
            <a:lvl8pPr marL="4266596" indent="0">
              <a:buNone/>
              <a:defRPr sz="2133" b="1"/>
            </a:lvl8pPr>
            <a:lvl9pPr marL="4876110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0" y="0"/>
            <a:ext cx="12192000" cy="24022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5768400"/>
            <a:ext cx="12192000" cy="10896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pic>
        <p:nvPicPr>
          <p:cNvPr id="12" name="Picture 2" descr="S:\D C D\NEW TW 2014\Crests Logos\Full Logotype LEFT\COLOUR LEFT\Full Logotype COL SML white text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828" y="5844296"/>
            <a:ext cx="4264293" cy="937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Pladsholder til tekst 2"/>
          <p:cNvSpPr>
            <a:spLocks noGrp="1"/>
          </p:cNvSpPr>
          <p:nvPr>
            <p:ph type="body" idx="14" hasCustomPrompt="1"/>
          </p:nvPr>
        </p:nvSpPr>
        <p:spPr>
          <a:xfrm>
            <a:off x="383948" y="1162842"/>
            <a:ext cx="11527424" cy="344743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>
              <a:buNone/>
              <a:defRPr sz="2667" b="1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>
              <a:buNone/>
              <a:defRPr sz="2667" b="1"/>
            </a:lvl2pPr>
            <a:lvl3pPr marL="1219027" indent="0">
              <a:buNone/>
              <a:defRPr sz="2400" b="1"/>
            </a:lvl3pPr>
            <a:lvl4pPr marL="1828541" indent="0">
              <a:buNone/>
              <a:defRPr sz="2133" b="1"/>
            </a:lvl4pPr>
            <a:lvl5pPr marL="2438055" indent="0">
              <a:buNone/>
              <a:defRPr sz="2133" b="1"/>
            </a:lvl5pPr>
            <a:lvl6pPr marL="3047568" indent="0">
              <a:buNone/>
              <a:defRPr sz="2133" b="1"/>
            </a:lvl6pPr>
            <a:lvl7pPr marL="3657082" indent="0">
              <a:buNone/>
              <a:defRPr sz="2133" b="1"/>
            </a:lvl7pPr>
            <a:lvl8pPr marL="4266596" indent="0">
              <a:buNone/>
              <a:defRPr sz="2133" b="1"/>
            </a:lvl8pPr>
            <a:lvl9pPr marL="4876110" indent="0">
              <a:buNone/>
              <a:defRPr sz="2133" b="1"/>
            </a:lvl9pPr>
          </a:lstStyle>
          <a:p>
            <a:pPr lvl="0"/>
            <a:r>
              <a:rPr lang="en-US" dirty="0"/>
              <a:t>Item number</a:t>
            </a:r>
          </a:p>
        </p:txBody>
      </p:sp>
      <p:sp>
        <p:nvSpPr>
          <p:cNvPr id="18" name="Rectangle 17"/>
          <p:cNvSpPr/>
          <p:nvPr userDrawn="1"/>
        </p:nvSpPr>
        <p:spPr>
          <a:xfrm>
            <a:off x="0" y="0"/>
            <a:ext cx="12192000" cy="24022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19" name="Rectangle 18"/>
          <p:cNvSpPr/>
          <p:nvPr userDrawn="1"/>
        </p:nvSpPr>
        <p:spPr>
          <a:xfrm>
            <a:off x="0" y="5768400"/>
            <a:ext cx="12192000" cy="10896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21" name="Pladsholder til tekst 2"/>
          <p:cNvSpPr>
            <a:spLocks noGrp="1"/>
          </p:cNvSpPr>
          <p:nvPr>
            <p:ph type="body" idx="18"/>
          </p:nvPr>
        </p:nvSpPr>
        <p:spPr>
          <a:xfrm>
            <a:off x="363284" y="3717033"/>
            <a:ext cx="11527424" cy="468729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>
              <a:spcBef>
                <a:spcPts val="0"/>
              </a:spcBef>
              <a:buNone/>
              <a:defRPr sz="2667" b="0" spc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>
              <a:buNone/>
              <a:defRPr sz="2667" b="1"/>
            </a:lvl2pPr>
            <a:lvl3pPr marL="1219027" indent="0">
              <a:buNone/>
              <a:defRPr sz="2400" b="1"/>
            </a:lvl3pPr>
            <a:lvl4pPr marL="1828541" indent="0">
              <a:buNone/>
              <a:defRPr sz="2133" b="1"/>
            </a:lvl4pPr>
            <a:lvl5pPr marL="2438055" indent="0">
              <a:buNone/>
              <a:defRPr sz="2133" b="1"/>
            </a:lvl5pPr>
            <a:lvl6pPr marL="3047568" indent="0">
              <a:buNone/>
              <a:defRPr sz="2133" b="1"/>
            </a:lvl6pPr>
            <a:lvl7pPr marL="3657082" indent="0">
              <a:buNone/>
              <a:defRPr sz="2133" b="1"/>
            </a:lvl7pPr>
            <a:lvl8pPr marL="4266596" indent="0">
              <a:buNone/>
              <a:defRPr sz="2133" b="1"/>
            </a:lvl8pPr>
            <a:lvl9pPr marL="4876110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711FB462-65A1-72C0-7608-E74DD61FA3E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369" y="5843078"/>
            <a:ext cx="2275003" cy="878071"/>
          </a:xfrm>
          <a:prstGeom prst="rect">
            <a:avLst/>
          </a:prstGeom>
        </p:spPr>
      </p:pic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id="{0848BC32-ECA5-02F4-47AE-BED05836F1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3" y="5968094"/>
            <a:ext cx="2888673" cy="546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4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dsholder til indhold 2"/>
          <p:cNvSpPr>
            <a:spLocks noGrp="1"/>
          </p:cNvSpPr>
          <p:nvPr>
            <p:ph idx="1"/>
          </p:nvPr>
        </p:nvSpPr>
        <p:spPr>
          <a:xfrm>
            <a:off x="332511" y="1959431"/>
            <a:ext cx="11511148" cy="3503724"/>
          </a:xfrm>
          <a:prstGeom prst="rect">
            <a:avLst/>
          </a:prstGeom>
        </p:spPr>
        <p:txBody>
          <a:bodyPr lIns="91429" tIns="45715" rIns="91429" bIns="45715"/>
          <a:lstStyle>
            <a:lvl1pPr>
              <a:defRPr sz="4267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3733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32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667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667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0" y="5768400"/>
            <a:ext cx="12192000" cy="10896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13" name="Rectangle 12"/>
          <p:cNvSpPr/>
          <p:nvPr userDrawn="1"/>
        </p:nvSpPr>
        <p:spPr>
          <a:xfrm>
            <a:off x="0" y="0"/>
            <a:ext cx="12192000" cy="24022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15" name="Titel 1"/>
          <p:cNvSpPr>
            <a:spLocks noGrp="1"/>
          </p:cNvSpPr>
          <p:nvPr>
            <p:ph type="title"/>
          </p:nvPr>
        </p:nvSpPr>
        <p:spPr>
          <a:xfrm>
            <a:off x="316236" y="164637"/>
            <a:ext cx="11452145" cy="563563"/>
          </a:xfrm>
          <a:prstGeom prst="rect">
            <a:avLst/>
          </a:prstGeom>
        </p:spPr>
        <p:txBody>
          <a:bodyPr lIns="91429" tIns="45715" rIns="91429" bIns="45715"/>
          <a:lstStyle>
            <a:lvl1pPr algn="l">
              <a:defRPr sz="40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16" name="Pladsholder til tekst 2"/>
          <p:cNvSpPr>
            <a:spLocks noGrp="1"/>
          </p:cNvSpPr>
          <p:nvPr>
            <p:ph type="body" idx="13"/>
          </p:nvPr>
        </p:nvSpPr>
        <p:spPr>
          <a:xfrm>
            <a:off x="316233" y="836713"/>
            <a:ext cx="11493475" cy="358775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>
              <a:buNone/>
              <a:defRPr sz="2667" b="1">
                <a:latin typeface="Century Gothic" panose="020B0502020202020204" pitchFamily="34" charset="0"/>
              </a:defRPr>
            </a:lvl1pPr>
            <a:lvl2pPr marL="609514" indent="0">
              <a:buNone/>
              <a:defRPr sz="2667" b="1"/>
            </a:lvl2pPr>
            <a:lvl3pPr marL="1219027" indent="0">
              <a:buNone/>
              <a:defRPr sz="2400" b="1"/>
            </a:lvl3pPr>
            <a:lvl4pPr marL="1828541" indent="0">
              <a:buNone/>
              <a:defRPr sz="2133" b="1"/>
            </a:lvl4pPr>
            <a:lvl5pPr marL="2438055" indent="0">
              <a:buNone/>
              <a:defRPr sz="2133" b="1"/>
            </a:lvl5pPr>
            <a:lvl6pPr marL="3047568" indent="0">
              <a:buNone/>
              <a:defRPr sz="2133" b="1"/>
            </a:lvl6pPr>
            <a:lvl7pPr marL="3657082" indent="0">
              <a:buNone/>
              <a:defRPr sz="2133" b="1"/>
            </a:lvl7pPr>
            <a:lvl8pPr marL="4266596" indent="0">
              <a:buNone/>
              <a:defRPr sz="2133" b="1"/>
            </a:lvl8pPr>
            <a:lvl9pPr marL="4876110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8ED10C39-6CD0-491D-8210-6D43A02F8B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3" y="5968094"/>
            <a:ext cx="2888673" cy="546140"/>
          </a:xfrm>
          <a:prstGeom prst="rect">
            <a:avLst/>
          </a:prstGeom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25CD2082-5204-78DB-1890-62F767F8465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369" y="5843078"/>
            <a:ext cx="2275003" cy="87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264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2"/>
          <p:cNvSpPr>
            <a:spLocks noChangeArrowheads="1"/>
          </p:cNvSpPr>
          <p:nvPr userDrawn="1"/>
        </p:nvSpPr>
        <p:spPr bwMode="auto">
          <a:xfrm>
            <a:off x="0" y="164638"/>
            <a:ext cx="12192000" cy="1076541"/>
          </a:xfrm>
          <a:prstGeom prst="rect">
            <a:avLst/>
          </a:prstGeom>
          <a:solidFill>
            <a:srgbClr val="8BC9FD"/>
          </a:solidFill>
          <a:ln w="9525">
            <a:noFill/>
            <a:miter lim="800000"/>
            <a:headEnd/>
            <a:tailEnd/>
          </a:ln>
          <a:effectLst/>
        </p:spPr>
        <p:txBody>
          <a:bodyPr lIns="121905" tIns="60953" rIns="121905" bIns="60953" anchor="ctr"/>
          <a:lstStyle/>
          <a:p>
            <a:pPr indent="-457135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sz="2133" b="1" kern="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11" name="Pladsholder til indhold 2"/>
          <p:cNvSpPr>
            <a:spLocks noGrp="1"/>
          </p:cNvSpPr>
          <p:nvPr>
            <p:ph idx="1"/>
          </p:nvPr>
        </p:nvSpPr>
        <p:spPr>
          <a:xfrm>
            <a:off x="332511" y="1697066"/>
            <a:ext cx="11511148" cy="3750591"/>
          </a:xfrm>
          <a:prstGeom prst="rect">
            <a:avLst/>
          </a:prstGeom>
        </p:spPr>
        <p:txBody>
          <a:bodyPr lIns="91429" tIns="45715" rIns="91429" bIns="45715"/>
          <a:lstStyle>
            <a:lvl1pPr>
              <a:defRPr sz="4267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3733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32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667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667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316236" y="164637"/>
            <a:ext cx="11452145" cy="563563"/>
          </a:xfrm>
          <a:prstGeom prst="rect">
            <a:avLst/>
          </a:prstGeom>
        </p:spPr>
        <p:txBody>
          <a:bodyPr lIns="91429" tIns="45715" rIns="91429" bIns="45715"/>
          <a:lstStyle>
            <a:lvl1pPr algn="l">
              <a:defRPr sz="40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13" name="Pladsholder til tekst 2"/>
          <p:cNvSpPr>
            <a:spLocks noGrp="1"/>
          </p:cNvSpPr>
          <p:nvPr>
            <p:ph type="body" idx="13"/>
          </p:nvPr>
        </p:nvSpPr>
        <p:spPr>
          <a:xfrm>
            <a:off x="316233" y="836713"/>
            <a:ext cx="11493475" cy="358775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>
              <a:buNone/>
              <a:defRPr sz="2667" b="1">
                <a:latin typeface="Century Gothic" panose="020B0502020202020204" pitchFamily="34" charset="0"/>
              </a:defRPr>
            </a:lvl1pPr>
            <a:lvl2pPr marL="609514" indent="0">
              <a:buNone/>
              <a:defRPr sz="2667" b="1"/>
            </a:lvl2pPr>
            <a:lvl3pPr marL="1219027" indent="0">
              <a:buNone/>
              <a:defRPr sz="2400" b="1"/>
            </a:lvl3pPr>
            <a:lvl4pPr marL="1828541" indent="0">
              <a:buNone/>
              <a:defRPr sz="2133" b="1"/>
            </a:lvl4pPr>
            <a:lvl5pPr marL="2438055" indent="0">
              <a:buNone/>
              <a:defRPr sz="2133" b="1"/>
            </a:lvl5pPr>
            <a:lvl6pPr marL="3047568" indent="0">
              <a:buNone/>
              <a:defRPr sz="2133" b="1"/>
            </a:lvl6pPr>
            <a:lvl7pPr marL="3657082" indent="0">
              <a:buNone/>
              <a:defRPr sz="2133" b="1"/>
            </a:lvl7pPr>
            <a:lvl8pPr marL="4266596" indent="0">
              <a:buNone/>
              <a:defRPr sz="2133" b="1"/>
            </a:lvl8pPr>
            <a:lvl9pPr marL="4876110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0"/>
            <a:ext cx="12192000" cy="24022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5768400"/>
            <a:ext cx="12192000" cy="10896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7BECFD82-5191-7350-2DA3-38E8F297733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3" y="5968094"/>
            <a:ext cx="2888673" cy="546140"/>
          </a:xfrm>
          <a:prstGeom prst="rect">
            <a:avLst/>
          </a:prstGeom>
        </p:spPr>
      </p:pic>
      <p:pic>
        <p:nvPicPr>
          <p:cNvPr id="5" name="Picture 4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32261703-B25A-7585-EFAB-B8B1396F329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369" y="5843078"/>
            <a:ext cx="2275003" cy="87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167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2"/>
          <p:cNvSpPr>
            <a:spLocks noChangeArrowheads="1"/>
          </p:cNvSpPr>
          <p:nvPr userDrawn="1"/>
        </p:nvSpPr>
        <p:spPr bwMode="auto">
          <a:xfrm>
            <a:off x="0" y="164638"/>
            <a:ext cx="12192000" cy="1076541"/>
          </a:xfrm>
          <a:prstGeom prst="rect">
            <a:avLst/>
          </a:prstGeom>
          <a:solidFill>
            <a:srgbClr val="8BC9FD"/>
          </a:solidFill>
          <a:ln w="9525">
            <a:noFill/>
            <a:miter lim="800000"/>
            <a:headEnd/>
            <a:tailEnd/>
          </a:ln>
          <a:effectLst/>
        </p:spPr>
        <p:txBody>
          <a:bodyPr lIns="121905" tIns="60953" rIns="121905" bIns="60953" anchor="ctr"/>
          <a:lstStyle/>
          <a:p>
            <a:pPr indent="-457135" algn="ctr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endParaRPr lang="da-DK" sz="2133" b="1" kern="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11" name="Pladsholder til indhold 2"/>
          <p:cNvSpPr>
            <a:spLocks noGrp="1"/>
          </p:cNvSpPr>
          <p:nvPr>
            <p:ph idx="1"/>
          </p:nvPr>
        </p:nvSpPr>
        <p:spPr>
          <a:xfrm>
            <a:off x="332511" y="1697066"/>
            <a:ext cx="6722916" cy="3750591"/>
          </a:xfrm>
          <a:prstGeom prst="rect">
            <a:avLst/>
          </a:prstGeom>
        </p:spPr>
        <p:txBody>
          <a:bodyPr lIns="91429" tIns="45715" rIns="91429" bIns="45715"/>
          <a:lstStyle>
            <a:lvl1pPr>
              <a:defRPr sz="4267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3733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32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2667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2667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da-DK" dirty="0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316236" y="164637"/>
            <a:ext cx="11452145" cy="563563"/>
          </a:xfrm>
          <a:prstGeom prst="rect">
            <a:avLst/>
          </a:prstGeom>
        </p:spPr>
        <p:txBody>
          <a:bodyPr lIns="91429" tIns="45715" rIns="91429" bIns="45715"/>
          <a:lstStyle>
            <a:lvl1pPr algn="l">
              <a:defRPr sz="4000" b="1">
                <a:effectLst/>
                <a:latin typeface="Century Gothic" panose="020B0502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da-DK" dirty="0"/>
          </a:p>
        </p:txBody>
      </p:sp>
      <p:sp>
        <p:nvSpPr>
          <p:cNvPr id="13" name="Pladsholder til tekst 2"/>
          <p:cNvSpPr>
            <a:spLocks noGrp="1"/>
          </p:cNvSpPr>
          <p:nvPr>
            <p:ph type="body" idx="13"/>
          </p:nvPr>
        </p:nvSpPr>
        <p:spPr>
          <a:xfrm>
            <a:off x="316233" y="836713"/>
            <a:ext cx="11493475" cy="358775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>
              <a:buNone/>
              <a:defRPr sz="2667" b="1">
                <a:latin typeface="Century Gothic" panose="020B0502020202020204" pitchFamily="34" charset="0"/>
              </a:defRPr>
            </a:lvl1pPr>
            <a:lvl2pPr marL="609514" indent="0">
              <a:buNone/>
              <a:defRPr sz="2667" b="1"/>
            </a:lvl2pPr>
            <a:lvl3pPr marL="1219027" indent="0">
              <a:buNone/>
              <a:defRPr sz="2400" b="1"/>
            </a:lvl3pPr>
            <a:lvl4pPr marL="1828541" indent="0">
              <a:buNone/>
              <a:defRPr sz="2133" b="1"/>
            </a:lvl4pPr>
            <a:lvl5pPr marL="2438055" indent="0">
              <a:buNone/>
              <a:defRPr sz="2133" b="1"/>
            </a:lvl5pPr>
            <a:lvl6pPr marL="3047568" indent="0">
              <a:buNone/>
              <a:defRPr sz="2133" b="1"/>
            </a:lvl6pPr>
            <a:lvl7pPr marL="3657082" indent="0">
              <a:buNone/>
              <a:defRPr sz="2133" b="1"/>
            </a:lvl7pPr>
            <a:lvl8pPr marL="4266596" indent="0">
              <a:buNone/>
              <a:defRPr sz="2133" b="1"/>
            </a:lvl8pPr>
            <a:lvl9pPr marL="4876110" indent="0">
              <a:buNone/>
              <a:defRPr sz="2133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Rectangle 13"/>
          <p:cNvSpPr/>
          <p:nvPr userDrawn="1"/>
        </p:nvSpPr>
        <p:spPr>
          <a:xfrm>
            <a:off x="0" y="0"/>
            <a:ext cx="12192000" cy="240224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sp>
        <p:nvSpPr>
          <p:cNvPr id="15" name="Rectangle 14"/>
          <p:cNvSpPr/>
          <p:nvPr userDrawn="1"/>
        </p:nvSpPr>
        <p:spPr>
          <a:xfrm>
            <a:off x="0" y="5768400"/>
            <a:ext cx="12192000" cy="10896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pic>
        <p:nvPicPr>
          <p:cNvPr id="2" name="Picture 1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D65E829E-9310-CD2D-248E-DEB6CD9F1DA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369" y="5843078"/>
            <a:ext cx="2275003" cy="878071"/>
          </a:xfrm>
          <a:prstGeom prst="rect">
            <a:avLst/>
          </a:prstGeom>
        </p:spPr>
      </p:pic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A35FBFF9-695C-B587-EEAD-ADC5F66594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3" y="5968094"/>
            <a:ext cx="2888673" cy="546140"/>
          </a:xfrm>
          <a:prstGeom prst="rect">
            <a:avLst/>
          </a:prstGeom>
        </p:spPr>
      </p:pic>
      <p:pic>
        <p:nvPicPr>
          <p:cNvPr id="5" name="Picture 4" descr="A group of people standing on a beach&#10;&#10;Description automatically generated">
            <a:extLst>
              <a:ext uri="{FF2B5EF4-FFF2-40B4-BE49-F238E27FC236}">
                <a16:creationId xmlns:a16="http://schemas.microsoft.com/office/drawing/2014/main" id="{8D7D5A6A-64D4-810F-2587-10E26E3D54A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579" b="15888"/>
          <a:stretch/>
        </p:blipFill>
        <p:spPr>
          <a:xfrm>
            <a:off x="7793183" y="0"/>
            <a:ext cx="4398818" cy="5768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EE80971-2071-02AE-D13A-85382F90C629}"/>
              </a:ext>
            </a:extLst>
          </p:cNvPr>
          <p:cNvSpPr txBox="1"/>
          <p:nvPr userDrawn="1"/>
        </p:nvSpPr>
        <p:spPr>
          <a:xfrm>
            <a:off x="9022771" y="1439754"/>
            <a:ext cx="2836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Insert quality images</a:t>
            </a:r>
          </a:p>
        </p:txBody>
      </p:sp>
    </p:spTree>
    <p:extLst>
      <p:ext uri="{BB962C8B-B14F-4D97-AF65-F5344CB8AC3E}">
        <p14:creationId xmlns:p14="http://schemas.microsoft.com/office/powerpoint/2010/main" val="733709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5768400"/>
            <a:ext cx="12192000" cy="10896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400" dirty="0"/>
          </a:p>
        </p:txBody>
      </p:sp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97EF6EF2-74D6-D646-54B3-2B919711840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23" y="5968094"/>
            <a:ext cx="2888673" cy="546140"/>
          </a:xfrm>
          <a:prstGeom prst="rect">
            <a:avLst/>
          </a:prstGeom>
        </p:spPr>
      </p:pic>
      <p:pic>
        <p:nvPicPr>
          <p:cNvPr id="6" name="Picture 5" descr="A white text on a black background&#10;&#10;Description automatically generated">
            <a:extLst>
              <a:ext uri="{FF2B5EF4-FFF2-40B4-BE49-F238E27FC236}">
                <a16:creationId xmlns:a16="http://schemas.microsoft.com/office/drawing/2014/main" id="{86C183E3-1DFD-B7D6-73E2-24EC42B6A3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6369" y="5843078"/>
            <a:ext cx="2275003" cy="878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3364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39488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Kombinationstegning 7"/>
          <p:cNvSpPr/>
          <p:nvPr userDrawn="1"/>
        </p:nvSpPr>
        <p:spPr bwMode="auto">
          <a:xfrm>
            <a:off x="-35982" y="3254376"/>
            <a:ext cx="12242801" cy="3429000"/>
          </a:xfrm>
          <a:custGeom>
            <a:avLst/>
            <a:gdLst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403600"/>
              <a:gd name="connsiteX1" fmla="*/ 5702300 w 9182100"/>
              <a:gd name="connsiteY1" fmla="*/ 1016000 h 3403600"/>
              <a:gd name="connsiteX2" fmla="*/ 9182100 w 9182100"/>
              <a:gd name="connsiteY2" fmla="*/ 609600 h 3403600"/>
              <a:gd name="connsiteX3" fmla="*/ 9182100 w 9182100"/>
              <a:gd name="connsiteY3" fmla="*/ 3403600 h 3403600"/>
              <a:gd name="connsiteX4" fmla="*/ 0 w 9182100"/>
              <a:gd name="connsiteY4" fmla="*/ 3136900 h 3403600"/>
              <a:gd name="connsiteX5" fmla="*/ 12700 w 9182100"/>
              <a:gd name="connsiteY5" fmla="*/ 0 h 34036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34036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82100" h="3429000">
                <a:moveTo>
                  <a:pt x="12700" y="0"/>
                </a:moveTo>
                <a:cubicBezTo>
                  <a:pt x="1909233" y="338667"/>
                  <a:pt x="3894667" y="1011767"/>
                  <a:pt x="5702300" y="1016000"/>
                </a:cubicBezTo>
                <a:cubicBezTo>
                  <a:pt x="7509933" y="1020233"/>
                  <a:pt x="8022167" y="745067"/>
                  <a:pt x="9182100" y="609600"/>
                </a:cubicBezTo>
                <a:lnTo>
                  <a:pt x="9182100" y="3403600"/>
                </a:lnTo>
                <a:lnTo>
                  <a:pt x="0" y="3429000"/>
                </a:lnTo>
                <a:cubicBezTo>
                  <a:pt x="4233" y="2383367"/>
                  <a:pt x="8467" y="1045633"/>
                  <a:pt x="12700" y="0"/>
                </a:cubicBezTo>
                <a:close/>
              </a:path>
            </a:pathLst>
          </a:custGeom>
          <a:solidFill>
            <a:srgbClr val="8BC9FD"/>
          </a:solidFill>
          <a:ln w="9525">
            <a:noFill/>
            <a:miter lim="800000"/>
            <a:headEnd/>
            <a:tailEnd/>
          </a:ln>
          <a:effectLst/>
        </p:spPr>
        <p:txBody>
          <a:bodyPr lIns="121905" tIns="60953" rIns="121905" bIns="60953" anchor="ctr"/>
          <a:lstStyle/>
          <a:p>
            <a:pPr indent="-457135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da-DK" sz="2400" b="1" kern="0" noProof="1">
              <a:solidFill>
                <a:srgbClr val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9" name="Kombinationstegning 423"/>
          <p:cNvSpPr/>
          <p:nvPr userDrawn="1"/>
        </p:nvSpPr>
        <p:spPr>
          <a:xfrm>
            <a:off x="-38100" y="3448051"/>
            <a:ext cx="12242800" cy="3429000"/>
          </a:xfrm>
          <a:custGeom>
            <a:avLst/>
            <a:gdLst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136900"/>
              <a:gd name="connsiteX1" fmla="*/ 5702300 w 9182100"/>
              <a:gd name="connsiteY1" fmla="*/ 1016000 h 3136900"/>
              <a:gd name="connsiteX2" fmla="*/ 9182100 w 9182100"/>
              <a:gd name="connsiteY2" fmla="*/ 609600 h 3136900"/>
              <a:gd name="connsiteX3" fmla="*/ 9182100 w 9182100"/>
              <a:gd name="connsiteY3" fmla="*/ 3136900 h 3136900"/>
              <a:gd name="connsiteX4" fmla="*/ 0 w 9182100"/>
              <a:gd name="connsiteY4" fmla="*/ 3136900 h 3136900"/>
              <a:gd name="connsiteX5" fmla="*/ 12700 w 9182100"/>
              <a:gd name="connsiteY5" fmla="*/ 0 h 3136900"/>
              <a:gd name="connsiteX0" fmla="*/ 12700 w 9182100"/>
              <a:gd name="connsiteY0" fmla="*/ 0 h 3403600"/>
              <a:gd name="connsiteX1" fmla="*/ 5702300 w 9182100"/>
              <a:gd name="connsiteY1" fmla="*/ 1016000 h 3403600"/>
              <a:gd name="connsiteX2" fmla="*/ 9182100 w 9182100"/>
              <a:gd name="connsiteY2" fmla="*/ 609600 h 3403600"/>
              <a:gd name="connsiteX3" fmla="*/ 9182100 w 9182100"/>
              <a:gd name="connsiteY3" fmla="*/ 3403600 h 3403600"/>
              <a:gd name="connsiteX4" fmla="*/ 0 w 9182100"/>
              <a:gd name="connsiteY4" fmla="*/ 3136900 h 3403600"/>
              <a:gd name="connsiteX5" fmla="*/ 12700 w 9182100"/>
              <a:gd name="connsiteY5" fmla="*/ 0 h 3403600"/>
              <a:gd name="connsiteX0" fmla="*/ 12700 w 9182100"/>
              <a:gd name="connsiteY0" fmla="*/ 0 h 3429000"/>
              <a:gd name="connsiteX1" fmla="*/ 5702300 w 9182100"/>
              <a:gd name="connsiteY1" fmla="*/ 1016000 h 3429000"/>
              <a:gd name="connsiteX2" fmla="*/ 9182100 w 9182100"/>
              <a:gd name="connsiteY2" fmla="*/ 609600 h 3429000"/>
              <a:gd name="connsiteX3" fmla="*/ 9182100 w 9182100"/>
              <a:gd name="connsiteY3" fmla="*/ 3403600 h 3429000"/>
              <a:gd name="connsiteX4" fmla="*/ 0 w 9182100"/>
              <a:gd name="connsiteY4" fmla="*/ 3429000 h 3429000"/>
              <a:gd name="connsiteX5" fmla="*/ 12700 w 9182100"/>
              <a:gd name="connsiteY5" fmla="*/ 0 h 3429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82100" h="3429000">
                <a:moveTo>
                  <a:pt x="12700" y="0"/>
                </a:moveTo>
                <a:cubicBezTo>
                  <a:pt x="1909233" y="338667"/>
                  <a:pt x="3894667" y="1011767"/>
                  <a:pt x="5702300" y="1016000"/>
                </a:cubicBezTo>
                <a:cubicBezTo>
                  <a:pt x="7509933" y="1020233"/>
                  <a:pt x="8022167" y="745067"/>
                  <a:pt x="9182100" y="609600"/>
                </a:cubicBezTo>
                <a:lnTo>
                  <a:pt x="9182100" y="3403600"/>
                </a:lnTo>
                <a:lnTo>
                  <a:pt x="0" y="3429000"/>
                </a:lnTo>
                <a:cubicBezTo>
                  <a:pt x="4233" y="2383367"/>
                  <a:pt x="8467" y="1045633"/>
                  <a:pt x="12700" y="0"/>
                </a:cubicBezTo>
                <a:close/>
              </a:path>
            </a:pathLst>
          </a:custGeom>
          <a:solidFill>
            <a:schemeClr val="tx2">
              <a:lumMod val="75000"/>
            </a:schemeClr>
          </a:solidFill>
          <a:ln w="9525">
            <a:solidFill>
              <a:schemeClr val="accent3">
                <a:lumMod val="50000"/>
              </a:schemeClr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9"/>
              </a:srgbClr>
            </a:outerShdw>
          </a:effectLst>
        </p:spPr>
        <p:txBody>
          <a:bodyPr lIns="121905" tIns="60953" rIns="121905" bIns="60953" anchor="ctr"/>
          <a:lstStyle/>
          <a:p>
            <a:pPr indent="-457135" algn="ctr" defTabSz="1219027" fontAlgn="auto">
              <a:spcBef>
                <a:spcPts val="0"/>
              </a:spcBef>
              <a:spcAft>
                <a:spcPts val="0"/>
              </a:spcAft>
              <a:defRPr/>
            </a:pPr>
            <a:endParaRPr lang="da-DK" sz="1867" b="1" kern="0" noProof="1">
              <a:solidFill>
                <a:sysClr val="window" lastClr="FFFFFF"/>
              </a:solidFill>
              <a:latin typeface="Arial" pitchFamily="34" charset="0"/>
              <a:ea typeface="ＭＳ Ｐゴシック" pitchFamily="-97" charset="-128"/>
            </a:endParaRPr>
          </a:p>
        </p:txBody>
      </p:sp>
      <p:sp>
        <p:nvSpPr>
          <p:cNvPr id="12" name="Content Placeholder 9"/>
          <p:cNvSpPr>
            <a:spLocks noGrp="1"/>
          </p:cNvSpPr>
          <p:nvPr>
            <p:ph sz="quarter" idx="10" hasCustomPrompt="1"/>
          </p:nvPr>
        </p:nvSpPr>
        <p:spPr>
          <a:xfrm>
            <a:off x="527383" y="4838147"/>
            <a:ext cx="7488767" cy="1008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7200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Title Here</a:t>
            </a:r>
          </a:p>
        </p:txBody>
      </p:sp>
      <p:sp>
        <p:nvSpPr>
          <p:cNvPr id="13" name="Content Placeholder 9"/>
          <p:cNvSpPr>
            <a:spLocks noGrp="1"/>
          </p:cNvSpPr>
          <p:nvPr>
            <p:ph sz="quarter" idx="11" hasCustomPrompt="1"/>
          </p:nvPr>
        </p:nvSpPr>
        <p:spPr>
          <a:xfrm>
            <a:off x="527383" y="5877273"/>
            <a:ext cx="7488767" cy="57796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733" b="1">
                <a:solidFill>
                  <a:schemeClr val="bg1"/>
                </a:solidFill>
                <a:latin typeface="Century Gothic" panose="020B0502020202020204" pitchFamily="34" charset="0"/>
              </a:defRPr>
            </a:lvl1pPr>
          </a:lstStyle>
          <a:p>
            <a:pPr lvl="0"/>
            <a:r>
              <a:rPr lang="en-US" dirty="0"/>
              <a:t>Sub Title</a:t>
            </a:r>
          </a:p>
        </p:txBody>
      </p:sp>
      <p:pic>
        <p:nvPicPr>
          <p:cNvPr id="3" name="Picture 2" descr="A black and white image of a person's face&#10;&#10;Description automatically generated with medium confidence">
            <a:extLst>
              <a:ext uri="{FF2B5EF4-FFF2-40B4-BE49-F238E27FC236}">
                <a16:creationId xmlns:a16="http://schemas.microsoft.com/office/drawing/2014/main" id="{3E7D1EFA-8241-274B-E9A2-7B34224A6D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7192" y="4447782"/>
            <a:ext cx="1279014" cy="2170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054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4352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2" r:id="rId2"/>
    <p:sldLayoutId id="2147483663" r:id="rId3"/>
    <p:sldLayoutId id="2147483664" r:id="rId4"/>
    <p:sldLayoutId id="2147483669" r:id="rId5"/>
    <p:sldLayoutId id="2147483665" r:id="rId6"/>
    <p:sldLayoutId id="2147483661" r:id="rId7"/>
    <p:sldLayoutId id="2147483668" r:id="rId8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insight.cofesuffolk.org/?s=PCC+workshop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irketts-ecclesiastical.co.uk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james-hall@birketts.co.uk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kevin-wilson@birketts.co.uk" TargetMode="External"/><Relationship Id="rId4" Type="http://schemas.openxmlformats.org/officeDocument/2006/relationships/hyperlink" Target="mailto:angie-long@birketts.co.u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264725-A8D1-444B-9392-22A0849BA452}"/>
              </a:ext>
            </a:extLst>
          </p:cNvPr>
          <p:cNvSpPr txBox="1">
            <a:spLocks/>
          </p:cNvSpPr>
          <p:nvPr/>
        </p:nvSpPr>
        <p:spPr>
          <a:xfrm>
            <a:off x="239351" y="1701232"/>
            <a:ext cx="11658165" cy="5156768"/>
          </a:xfrm>
          <a:prstGeom prst="rect">
            <a:avLst/>
          </a:prstGeom>
        </p:spPr>
        <p:txBody>
          <a:bodyPr lIns="91429" tIns="45715" rIns="91429" bIns="45715"/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3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b="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12AA2A0-0E18-2CE0-053A-0440CC9C884D}"/>
              </a:ext>
            </a:extLst>
          </p:cNvPr>
          <p:cNvSpPr txBox="1">
            <a:spLocks/>
          </p:cNvSpPr>
          <p:nvPr/>
        </p:nvSpPr>
        <p:spPr>
          <a:xfrm>
            <a:off x="173162" y="1475370"/>
            <a:ext cx="11527424" cy="3805517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 algn="l" defTabSz="121917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67" b="0" kern="1200" spc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27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41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55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68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82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96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11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2C22206-A3FE-AEFB-D58C-10EBAAD05014}"/>
              </a:ext>
            </a:extLst>
          </p:cNvPr>
          <p:cNvSpPr txBox="1">
            <a:spLocks/>
          </p:cNvSpPr>
          <p:nvPr/>
        </p:nvSpPr>
        <p:spPr>
          <a:xfrm>
            <a:off x="420161" y="380246"/>
            <a:ext cx="11527424" cy="547917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27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41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55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68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82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96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11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/>
          </p:cNvSpPr>
          <p:nvPr/>
        </p:nvSpPr>
        <p:spPr>
          <a:xfrm>
            <a:off x="2181273" y="2450370"/>
            <a:ext cx="7959162" cy="238029"/>
          </a:xfrm>
          <a:prstGeom prst="rect">
            <a:avLst/>
          </a:prstGeom>
        </p:spPr>
        <p:txBody>
          <a:bodyPr/>
          <a:lstStyle/>
          <a:p>
            <a:pPr defTabSz="630936">
              <a:spcAft>
                <a:spcPts val="600"/>
              </a:spcAft>
            </a:pPr>
            <a:r>
              <a:rPr lang="en-GB" sz="1242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</a:t>
            </a:r>
            <a:endParaRPr lang="en-GB" b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78DB2E2-8420-43F5-277E-0216604D8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1935" y="1189253"/>
            <a:ext cx="1648340" cy="10988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5D6F0C9-297D-116A-1BAE-6DFDAB1A19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6499" y="639806"/>
            <a:ext cx="1648339" cy="10988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4D5A6D84-E1DA-900A-7F68-4C0AF49CCA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5861" y="661715"/>
            <a:ext cx="1649990" cy="109889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3812DAF-B4C6-5B74-3405-220870267B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1486" y="2345503"/>
            <a:ext cx="1246493" cy="163913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118A37-6506-8CA8-5ACE-B5F708B88E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2366" y="4017754"/>
            <a:ext cx="3037832" cy="101118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6619D5C-5906-8928-AB13-62BA37A7488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6777" y="2835353"/>
            <a:ext cx="1711178" cy="1140785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9B8107A-48BC-8966-5546-C1FDA0F90296}"/>
              </a:ext>
            </a:extLst>
          </p:cNvPr>
          <p:cNvSpPr/>
          <p:nvPr/>
        </p:nvSpPr>
        <p:spPr>
          <a:xfrm>
            <a:off x="155089" y="661715"/>
            <a:ext cx="6363498" cy="472437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 defTabSz="630936">
              <a:spcAft>
                <a:spcPts val="600"/>
              </a:spcAft>
            </a:pPr>
            <a:r>
              <a:rPr lang="en-US" sz="4800" b="1" kern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PCC Workshop</a:t>
            </a:r>
          </a:p>
          <a:p>
            <a:pPr algn="ctr" defTabSz="630936">
              <a:spcAft>
                <a:spcPts val="600"/>
              </a:spcAft>
            </a:pPr>
            <a:r>
              <a:rPr lang="en-US" sz="4800" b="1" kern="12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 </a:t>
            </a:r>
            <a:r>
              <a:rPr lang="en-US" sz="4800" b="1" kern="12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Programme</a:t>
            </a:r>
            <a:endParaRPr lang="en-US" sz="4800" b="1" kern="12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+mn-lt"/>
              <a:ea typeface="+mn-ea"/>
              <a:cs typeface="+mn-cs"/>
            </a:endParaRPr>
          </a:p>
          <a:p>
            <a:pPr algn="ctr" defTabSz="630936">
              <a:spcAft>
                <a:spcPts val="600"/>
              </a:spcAft>
            </a:pPr>
            <a:r>
              <a:rPr lang="en-US" sz="3600" b="1" kern="12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n-lt"/>
                <a:ea typeface="+mn-ea"/>
                <a:cs typeface="+mn-cs"/>
              </a:rPr>
              <a:t>Ask the Registrar: Property Issues</a:t>
            </a:r>
          </a:p>
          <a:p>
            <a:pPr algn="ctr" defTabSz="630936">
              <a:spcAft>
                <a:spcPts val="600"/>
              </a:spcAft>
            </a:pPr>
            <a:endParaRPr lang="en-US" sz="3600" b="1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 defTabSz="630936">
              <a:spcAft>
                <a:spcPts val="600"/>
              </a:spcAft>
            </a:pPr>
            <a:r>
              <a:rPr lang="en-US" sz="36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James Hall, Registrar</a:t>
            </a:r>
          </a:p>
          <a:p>
            <a:pPr algn="ctr" defTabSz="630936">
              <a:spcAft>
                <a:spcPts val="600"/>
              </a:spcAft>
            </a:pPr>
            <a:r>
              <a:rPr lang="en-US" sz="3600" b="1" cap="none" spc="0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Kevin Wilson, Deputy Registrar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8C676B8-5A54-CFDE-B8D2-D75C65EA30E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81510" y="2762603"/>
            <a:ext cx="1727671" cy="1222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387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0CC976-9FA1-3B40-694E-EC5ACE69451A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420161" y="380246"/>
            <a:ext cx="11527424" cy="547917"/>
          </a:xfrm>
        </p:spPr>
        <p:txBody>
          <a:bodyPr/>
          <a:lstStyle/>
          <a:p>
            <a:r>
              <a:rPr lang="en-GB" sz="3200" dirty="0">
                <a:solidFill>
                  <a:schemeClr val="tx1"/>
                </a:solidFill>
              </a:rPr>
              <a:t>PCC Workshop Programme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A6222F-5DEC-7DA6-78B5-1BB5CC6FDABC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332288" y="835659"/>
            <a:ext cx="11527424" cy="4343399"/>
          </a:xfrm>
        </p:spPr>
        <p:txBody>
          <a:bodyPr/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is part of our PCC Workshop programme offering support and training to our parish volunteers and clergy</a:t>
            </a:r>
          </a:p>
          <a:p>
            <a:pPr marL="457200" indent="-4572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You can book for other sessions through </a:t>
            </a:r>
            <a:r>
              <a:rPr lang="en-GB" sz="2400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Insight </a:t>
            </a:r>
            <a:r>
              <a:rPr lang="en-GB" sz="2400" dirty="0">
                <a:solidFill>
                  <a:schemeClr val="tx1"/>
                </a:solidFill>
                <a:latin typeface="Tahoma"/>
                <a:ea typeface="Tahoma"/>
                <a:cs typeface="Tahoma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https://insight.cofesuffolk.org/?s=PCC+workshop</a:t>
            </a:r>
            <a:r>
              <a:rPr lang="en-GB" sz="2400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</a:t>
            </a:r>
          </a:p>
          <a:p>
            <a:pPr marL="457200" indent="-4572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Current topics available are: </a:t>
            </a:r>
            <a:r>
              <a:rPr lang="en-GB" sz="2400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Church Boundary Disputes, why the faculty </a:t>
            </a:r>
            <a:r>
              <a:rPr lang="en-GB" sz="2400" dirty="0" err="1">
                <a:solidFill>
                  <a:schemeClr val="tx1"/>
                </a:solidFill>
                <a:latin typeface="Tahoma"/>
                <a:ea typeface="Tahoma"/>
                <a:cs typeface="Tahoma"/>
              </a:rPr>
              <a:t>judisdiction</a:t>
            </a:r>
            <a:r>
              <a:rPr lang="en-GB" sz="2400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 matters, and uses of churches &amp; churchyards for commercial purposes; Maintenance work &amp; the importance of engaging appropriate contractors.</a:t>
            </a:r>
            <a:endParaRPr lang="en-GB" dirty="0">
              <a:solidFill>
                <a:schemeClr val="tx1"/>
              </a:solidFill>
            </a:endParaRPr>
          </a:p>
          <a:p>
            <a:pPr marL="457200" indent="-45720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/>
            </a:pPr>
            <a:r>
              <a:rPr lang="en-GB" sz="2400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Further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 topics</a:t>
            </a:r>
            <a:r>
              <a:rPr lang="en-GB" sz="2400" dirty="0">
                <a:solidFill>
                  <a:schemeClr val="tx1"/>
                </a:solidFill>
                <a:latin typeface="Tahoma"/>
                <a:ea typeface="Tahoma"/>
                <a:cs typeface="Tahoma"/>
              </a:rPr>
              <a:t> will be advertised in E-News and on Insight</a:t>
            </a: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ahoma"/>
                <a:ea typeface="Tahoma"/>
                <a:cs typeface="Tahoma"/>
              </a:rPr>
              <a:t>.</a:t>
            </a:r>
            <a:endParaRPr lang="en-GB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ahoma"/>
              <a:ea typeface="Tahoma"/>
              <a:cs typeface="Tahoma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5340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0" dirty="0"/>
              <a:t>	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264725-A8D1-444B-9392-22A0849BA452}"/>
              </a:ext>
            </a:extLst>
          </p:cNvPr>
          <p:cNvSpPr txBox="1">
            <a:spLocks/>
          </p:cNvSpPr>
          <p:nvPr/>
        </p:nvSpPr>
        <p:spPr>
          <a:xfrm>
            <a:off x="239351" y="1701232"/>
            <a:ext cx="11658165" cy="5156768"/>
          </a:xfrm>
          <a:prstGeom prst="rect">
            <a:avLst/>
          </a:prstGeom>
        </p:spPr>
        <p:txBody>
          <a:bodyPr lIns="91429" tIns="45715" rIns="91429" bIns="45715"/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3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b="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12AA2A0-0E18-2CE0-053A-0440CC9C884D}"/>
              </a:ext>
            </a:extLst>
          </p:cNvPr>
          <p:cNvSpPr txBox="1">
            <a:spLocks/>
          </p:cNvSpPr>
          <p:nvPr/>
        </p:nvSpPr>
        <p:spPr>
          <a:xfrm>
            <a:off x="173162" y="1475370"/>
            <a:ext cx="11527424" cy="3805517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 algn="l" defTabSz="121917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67" b="0" kern="1200" spc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27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41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55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68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82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96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11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2C22206-A3FE-AEFB-D58C-10EBAAD05014}"/>
              </a:ext>
            </a:extLst>
          </p:cNvPr>
          <p:cNvSpPr txBox="1">
            <a:spLocks/>
          </p:cNvSpPr>
          <p:nvPr/>
        </p:nvSpPr>
        <p:spPr>
          <a:xfrm>
            <a:off x="420161" y="380246"/>
            <a:ext cx="11527424" cy="547917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27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41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55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68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82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96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11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06C6BA7-CF71-2DEE-D4DF-CBC4180069D6}"/>
              </a:ext>
            </a:extLst>
          </p:cNvPr>
          <p:cNvSpPr txBox="1"/>
          <p:nvPr/>
        </p:nvSpPr>
        <p:spPr>
          <a:xfrm>
            <a:off x="342671" y="1507585"/>
            <a:ext cx="11424104" cy="33927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Slides will be sent out to participants after the meeting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This meeting will be recorded with the intention of editing it and using it as a resource.  Please feel free to turn your camera off if you prefer 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make sure you are on mute unless speaking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put any questions/comments in the chat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During discussions please use the hands up facility at the bottom of the screen if you wish to contribute</a:t>
            </a:r>
          </a:p>
          <a:p>
            <a:pPr marL="457200" marR="0" lvl="0" indent="-4572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Welcome to James Hall and Kevin Wilson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4B4C3C5-212D-B9B5-F44C-FC6B6D5914EF}"/>
              </a:ext>
            </a:extLst>
          </p:cNvPr>
          <p:cNvSpPr txBox="1"/>
          <p:nvPr/>
        </p:nvSpPr>
        <p:spPr>
          <a:xfrm>
            <a:off x="383948" y="512282"/>
            <a:ext cx="60975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10000"/>
                  </a:srgb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PCC Workshop:</a:t>
            </a:r>
            <a:endParaRPr lang="en-GB" sz="3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568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0" dirty="0"/>
              <a:t>	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264725-A8D1-444B-9392-22A0849BA452}"/>
              </a:ext>
            </a:extLst>
          </p:cNvPr>
          <p:cNvSpPr txBox="1">
            <a:spLocks/>
          </p:cNvSpPr>
          <p:nvPr/>
        </p:nvSpPr>
        <p:spPr>
          <a:xfrm>
            <a:off x="354790" y="1023320"/>
            <a:ext cx="11658165" cy="5156768"/>
          </a:xfrm>
          <a:prstGeom prst="rect">
            <a:avLst/>
          </a:prstGeom>
        </p:spPr>
        <p:txBody>
          <a:bodyPr lIns="91429" tIns="45715" rIns="91429" bIns="45715"/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3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Legal officers of the Diocese: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</a:rPr>
              <a:t>Diocesan Registrar: James Hall; Deputy: Kevin Wilson</a:t>
            </a:r>
            <a:endParaRPr lang="en-US" sz="2000" b="0" i="0" dirty="0">
              <a:solidFill>
                <a:srgbClr val="000000"/>
              </a:solidFill>
              <a:effectLst/>
            </a:endParaRPr>
          </a:p>
          <a:p>
            <a:pPr lvl="1" fontAlgn="base">
              <a:buFont typeface="Arial" panose="020B0604020202020204" pitchFamily="34" charset="0"/>
              <a:buChar char="•"/>
            </a:pPr>
            <a:r>
              <a:rPr lang="en-GB" sz="2000" b="0" i="0" u="none" strike="noStrike" dirty="0">
                <a:solidFill>
                  <a:srgbClr val="000000"/>
                </a:solidFill>
                <a:effectLst/>
              </a:rPr>
              <a:t>Diocesan Chancellor: Justin </a:t>
            </a:r>
            <a:r>
              <a:rPr lang="en-GB" sz="2000" b="0" i="0" u="none" strike="noStrike" dirty="0" err="1">
                <a:solidFill>
                  <a:srgbClr val="000000"/>
                </a:solidFill>
                <a:effectLst/>
              </a:rPr>
              <a:t>Gau</a:t>
            </a:r>
            <a:r>
              <a:rPr lang="en-GB" sz="2000" b="0" i="0" u="none" strike="noStrike" dirty="0">
                <a:solidFill>
                  <a:srgbClr val="000000"/>
                </a:solidFill>
                <a:effectLst/>
              </a:rPr>
              <a:t>, Deputy: Naomi </a:t>
            </a:r>
            <a:r>
              <a:rPr lang="en-GB" sz="2000" b="0" i="0" u="none" strike="noStrike" dirty="0" err="1">
                <a:solidFill>
                  <a:srgbClr val="000000"/>
                </a:solidFill>
                <a:effectLst/>
              </a:rPr>
              <a:t>Gyane</a:t>
            </a:r>
            <a:endParaRPr lang="en-US" sz="2000" b="0" i="0" dirty="0">
              <a:solidFill>
                <a:srgbClr val="000000"/>
              </a:solidFill>
              <a:effectLst/>
            </a:endParaRPr>
          </a:p>
          <a:p>
            <a:pPr fontAlgn="base"/>
            <a:r>
              <a:rPr lang="en-GB" sz="2400" b="0" i="0" dirty="0">
                <a:solidFill>
                  <a:srgbClr val="000000"/>
                </a:solidFill>
                <a:effectLst/>
              </a:rPr>
              <a:t>​</a:t>
            </a:r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Registry maintained by Birketts LLP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Full service, top 50, law firm: Ecclesiastical + Property, Employment, Charity, Private Client, Data Protection etc.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Work of the Registry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Advice to PCCs, churchwardens and incumbents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​ - the retainer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Advance notice if outside the retainer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r>
              <a:rPr lang="en-GB" sz="2400" b="0" i="0" u="none" strike="noStrike" dirty="0">
                <a:solidFill>
                  <a:srgbClr val="000000"/>
                </a:solidFill>
                <a:effectLst/>
              </a:rPr>
              <a:t>All questions welcome</a:t>
            </a:r>
            <a:r>
              <a:rPr lang="en-US" sz="2400" b="0" i="0" dirty="0">
                <a:solidFill>
                  <a:srgbClr val="000000"/>
                </a:solidFill>
                <a:effectLst/>
              </a:rPr>
              <a:t>​</a:t>
            </a:r>
          </a:p>
          <a:p>
            <a:pPr marL="0" indent="0" algn="ctr" rtl="0" fontAlgn="base">
              <a:buNone/>
            </a:pPr>
            <a:r>
              <a:rPr lang="en-GB" sz="1800" b="0" i="0" u="sng" strike="noStrike" dirty="0">
                <a:solidFill>
                  <a:srgbClr val="8D7B97"/>
                </a:solidFill>
                <a:effectLst/>
                <a:hlinkClick r:id="rId3"/>
              </a:rPr>
              <a:t>https://birketts-ecclesiastical.co.uk/</a:t>
            </a:r>
            <a:r>
              <a:rPr lang="en-GB" sz="1800" b="0" i="0" u="none" strike="noStrike" dirty="0">
                <a:solidFill>
                  <a:srgbClr val="000000"/>
                </a:solidFill>
                <a:effectLst/>
              </a:rPr>
              <a:t> </a:t>
            </a:r>
            <a:r>
              <a:rPr lang="en-US" sz="1800" b="0" i="0" dirty="0">
                <a:solidFill>
                  <a:srgbClr val="000000"/>
                </a:solidFill>
                <a:effectLst/>
              </a:rPr>
              <a:t>​</a:t>
            </a:r>
            <a:endParaRPr lang="en-US" sz="1050" b="0" i="0" dirty="0">
              <a:solidFill>
                <a:srgbClr val="000000"/>
              </a:solidFill>
              <a:effectLst/>
            </a:endParaRPr>
          </a:p>
          <a:p>
            <a:endParaRPr lang="en-GB" sz="2400" b="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12AA2A0-0E18-2CE0-053A-0440CC9C884D}"/>
              </a:ext>
            </a:extLst>
          </p:cNvPr>
          <p:cNvSpPr txBox="1">
            <a:spLocks/>
          </p:cNvSpPr>
          <p:nvPr/>
        </p:nvSpPr>
        <p:spPr>
          <a:xfrm>
            <a:off x="173162" y="1475370"/>
            <a:ext cx="11527424" cy="3805517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 algn="l" defTabSz="121917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67" b="0" kern="1200" spc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27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41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55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68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82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96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11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2C22206-A3FE-AEFB-D58C-10EBAAD05014}"/>
              </a:ext>
            </a:extLst>
          </p:cNvPr>
          <p:cNvSpPr txBox="1">
            <a:spLocks/>
          </p:cNvSpPr>
          <p:nvPr/>
        </p:nvSpPr>
        <p:spPr>
          <a:xfrm>
            <a:off x="420161" y="380246"/>
            <a:ext cx="11527424" cy="547917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27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41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55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68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82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96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11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solidFill>
                  <a:schemeClr val="tx1"/>
                </a:solidFill>
              </a:rPr>
              <a:t>Introductions</a:t>
            </a:r>
          </a:p>
        </p:txBody>
      </p:sp>
    </p:spTree>
    <p:extLst>
      <p:ext uri="{BB962C8B-B14F-4D97-AF65-F5344CB8AC3E}">
        <p14:creationId xmlns:p14="http://schemas.microsoft.com/office/powerpoint/2010/main" val="1980830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0" dirty="0"/>
              <a:t>	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264725-A8D1-444B-9392-22A0849BA452}"/>
              </a:ext>
            </a:extLst>
          </p:cNvPr>
          <p:cNvSpPr txBox="1">
            <a:spLocks/>
          </p:cNvSpPr>
          <p:nvPr/>
        </p:nvSpPr>
        <p:spPr>
          <a:xfrm>
            <a:off x="239351" y="1701232"/>
            <a:ext cx="11658165" cy="5156768"/>
          </a:xfrm>
          <a:prstGeom prst="rect">
            <a:avLst/>
          </a:prstGeom>
        </p:spPr>
        <p:txBody>
          <a:bodyPr lIns="91429" tIns="45715" rIns="91429" bIns="45715"/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3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b="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12AA2A0-0E18-2CE0-053A-0440CC9C884D}"/>
              </a:ext>
            </a:extLst>
          </p:cNvPr>
          <p:cNvSpPr txBox="1">
            <a:spLocks/>
          </p:cNvSpPr>
          <p:nvPr/>
        </p:nvSpPr>
        <p:spPr>
          <a:xfrm>
            <a:off x="239351" y="2090410"/>
            <a:ext cx="11527424" cy="2677180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 algn="l" defTabSz="121917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67" b="0" kern="1200" spc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27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41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55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68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82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96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11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Who is the legal owner of the churchyard?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Burials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Churchyard Regulations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Closed churchyards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Transfer of maintenance obligations to local authority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Boundary disputes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2C22206-A3FE-AEFB-D58C-10EBAAD05014}"/>
              </a:ext>
            </a:extLst>
          </p:cNvPr>
          <p:cNvSpPr txBox="1">
            <a:spLocks/>
          </p:cNvSpPr>
          <p:nvPr/>
        </p:nvSpPr>
        <p:spPr>
          <a:xfrm>
            <a:off x="420161" y="380246"/>
            <a:ext cx="11527424" cy="547917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27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41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55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68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82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96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11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solidFill>
                  <a:schemeClr val="tx1"/>
                </a:solidFill>
              </a:rPr>
              <a:t>1. Churchyards and Boundary Disputes</a:t>
            </a:r>
          </a:p>
        </p:txBody>
      </p:sp>
    </p:spTree>
    <p:extLst>
      <p:ext uri="{BB962C8B-B14F-4D97-AF65-F5344CB8AC3E}">
        <p14:creationId xmlns:p14="http://schemas.microsoft.com/office/powerpoint/2010/main" val="551828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0" dirty="0"/>
              <a:t>	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264725-A8D1-444B-9392-22A0849BA452}"/>
              </a:ext>
            </a:extLst>
          </p:cNvPr>
          <p:cNvSpPr txBox="1">
            <a:spLocks/>
          </p:cNvSpPr>
          <p:nvPr/>
        </p:nvSpPr>
        <p:spPr>
          <a:xfrm>
            <a:off x="239351" y="1701232"/>
            <a:ext cx="11658165" cy="5156768"/>
          </a:xfrm>
          <a:prstGeom prst="rect">
            <a:avLst/>
          </a:prstGeom>
        </p:spPr>
        <p:txBody>
          <a:bodyPr lIns="91429" tIns="45715" rIns="91429" bIns="45715"/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3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b="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12AA2A0-0E18-2CE0-053A-0440CC9C884D}"/>
              </a:ext>
            </a:extLst>
          </p:cNvPr>
          <p:cNvSpPr txBox="1">
            <a:spLocks/>
          </p:cNvSpPr>
          <p:nvPr/>
        </p:nvSpPr>
        <p:spPr>
          <a:xfrm>
            <a:off x="332288" y="2564598"/>
            <a:ext cx="11527424" cy="3805517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 algn="l" defTabSz="121917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67" b="0" kern="1200" spc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27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41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55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68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82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96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11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What is the Faculty Jurisdiction?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What does it cover?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Why is it important?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Do I need a faculty for everything? Can I just get the AD to approve it?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Is there any assistance?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What’s the Online Faculty System?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What happens if we do something anyway without a faculty?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2C22206-A3FE-AEFB-D58C-10EBAAD05014}"/>
              </a:ext>
            </a:extLst>
          </p:cNvPr>
          <p:cNvSpPr txBox="1">
            <a:spLocks/>
          </p:cNvSpPr>
          <p:nvPr/>
        </p:nvSpPr>
        <p:spPr>
          <a:xfrm>
            <a:off x="420161" y="380246"/>
            <a:ext cx="11527424" cy="547917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27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41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55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68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82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96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11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solidFill>
                  <a:schemeClr val="tx1"/>
                </a:solidFill>
              </a:rPr>
              <a:t>2. Faculty Jurisdiction</a:t>
            </a:r>
          </a:p>
        </p:txBody>
      </p:sp>
    </p:spTree>
    <p:extLst>
      <p:ext uri="{BB962C8B-B14F-4D97-AF65-F5344CB8AC3E}">
        <p14:creationId xmlns:p14="http://schemas.microsoft.com/office/powerpoint/2010/main" val="4035378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0" dirty="0"/>
              <a:t>	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264725-A8D1-444B-9392-22A0849BA452}"/>
              </a:ext>
            </a:extLst>
          </p:cNvPr>
          <p:cNvSpPr txBox="1">
            <a:spLocks/>
          </p:cNvSpPr>
          <p:nvPr/>
        </p:nvSpPr>
        <p:spPr>
          <a:xfrm>
            <a:off x="318577" y="1507585"/>
            <a:ext cx="11658165" cy="3097971"/>
          </a:xfrm>
          <a:prstGeom prst="rect">
            <a:avLst/>
          </a:prstGeom>
        </p:spPr>
        <p:txBody>
          <a:bodyPr lIns="91429" tIns="45715" rIns="91429" bIns="45715"/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3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b="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12AA2A0-0E18-2CE0-053A-0440CC9C884D}"/>
              </a:ext>
            </a:extLst>
          </p:cNvPr>
          <p:cNvSpPr txBox="1">
            <a:spLocks/>
          </p:cNvSpPr>
          <p:nvPr/>
        </p:nvSpPr>
        <p:spPr>
          <a:xfrm>
            <a:off x="173162" y="1475370"/>
            <a:ext cx="11527424" cy="3805517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 algn="l" defTabSz="121917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67" b="0" kern="1200" spc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27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41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55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68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82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96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11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2C22206-A3FE-AEFB-D58C-10EBAAD05014}"/>
              </a:ext>
            </a:extLst>
          </p:cNvPr>
          <p:cNvSpPr txBox="1">
            <a:spLocks/>
          </p:cNvSpPr>
          <p:nvPr/>
        </p:nvSpPr>
        <p:spPr>
          <a:xfrm>
            <a:off x="383948" y="830629"/>
            <a:ext cx="11527424" cy="547917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27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41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55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68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82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96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11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solidFill>
                  <a:schemeClr val="tx1"/>
                </a:solidFill>
              </a:rPr>
              <a:t>3. Commercial uses of Churches, Churchyards and Church Halls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0B5A1AB7-58B4-4672-45BC-CD7B95E9D97C}"/>
              </a:ext>
            </a:extLst>
          </p:cNvPr>
          <p:cNvSpPr txBox="1">
            <a:spLocks/>
          </p:cNvSpPr>
          <p:nvPr/>
        </p:nvSpPr>
        <p:spPr>
          <a:xfrm>
            <a:off x="345999" y="2831836"/>
            <a:ext cx="11527424" cy="3805517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 algn="l" defTabSz="121917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67" b="0" kern="1200" spc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27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41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55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68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82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96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11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Who owns what?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If the DBF owns the church hall, do they get the fees?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Creches, nursery schools and playgroups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Other churches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Plays, concerts, exhibitions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Filming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Other secular groups, eg. Yoga</a:t>
            </a:r>
          </a:p>
          <a:p>
            <a:pPr marL="457200" indent="-4572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dirty="0"/>
              <a:t>Hall hire policy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104353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0" dirty="0"/>
              <a:t>	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264725-A8D1-444B-9392-22A0849BA452}"/>
              </a:ext>
            </a:extLst>
          </p:cNvPr>
          <p:cNvSpPr txBox="1">
            <a:spLocks/>
          </p:cNvSpPr>
          <p:nvPr/>
        </p:nvSpPr>
        <p:spPr>
          <a:xfrm>
            <a:off x="239351" y="1701232"/>
            <a:ext cx="11658165" cy="5156768"/>
          </a:xfrm>
          <a:prstGeom prst="rect">
            <a:avLst/>
          </a:prstGeom>
        </p:spPr>
        <p:txBody>
          <a:bodyPr lIns="91429" tIns="45715" rIns="91429" bIns="45715"/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3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b="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12AA2A0-0E18-2CE0-053A-0440CC9C884D}"/>
              </a:ext>
            </a:extLst>
          </p:cNvPr>
          <p:cNvSpPr txBox="1">
            <a:spLocks/>
          </p:cNvSpPr>
          <p:nvPr/>
        </p:nvSpPr>
        <p:spPr>
          <a:xfrm>
            <a:off x="173162" y="1475370"/>
            <a:ext cx="11527424" cy="3805517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 algn="l" defTabSz="121917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67" b="0" kern="1200" spc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27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41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55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68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82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96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11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2C22206-A3FE-AEFB-D58C-10EBAAD05014}"/>
              </a:ext>
            </a:extLst>
          </p:cNvPr>
          <p:cNvSpPr txBox="1">
            <a:spLocks/>
          </p:cNvSpPr>
          <p:nvPr/>
        </p:nvSpPr>
        <p:spPr>
          <a:xfrm>
            <a:off x="420161" y="380246"/>
            <a:ext cx="11527424" cy="547917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27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41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55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68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82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96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11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3200" dirty="0">
              <a:solidFill>
                <a:schemeClr val="tx1"/>
              </a:solidFill>
            </a:endParaRP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31E78943-2D62-8750-6706-2C422D582598}"/>
              </a:ext>
            </a:extLst>
          </p:cNvPr>
          <p:cNvSpPr txBox="1">
            <a:spLocks/>
          </p:cNvSpPr>
          <p:nvPr/>
        </p:nvSpPr>
        <p:spPr>
          <a:xfrm>
            <a:off x="332288" y="1507586"/>
            <a:ext cx="11527424" cy="2443630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 algn="l" defTabSz="121917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67" b="0" kern="1200" spc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27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41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55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68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82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96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11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4000" b="1" dirty="0"/>
              <a:t>Any questions?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6100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b="0" dirty="0"/>
              <a:t>	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7264725-A8D1-444B-9392-22A0849BA452}"/>
              </a:ext>
            </a:extLst>
          </p:cNvPr>
          <p:cNvSpPr txBox="1">
            <a:spLocks/>
          </p:cNvSpPr>
          <p:nvPr/>
        </p:nvSpPr>
        <p:spPr>
          <a:xfrm>
            <a:off x="239351" y="1701232"/>
            <a:ext cx="11658165" cy="5156768"/>
          </a:xfrm>
          <a:prstGeom prst="rect">
            <a:avLst/>
          </a:prstGeom>
        </p:spPr>
        <p:txBody>
          <a:bodyPr lIns="91429" tIns="45715" rIns="91429" bIns="45715"/>
          <a:lstStyle>
            <a:lvl1pPr marL="457189" indent="-457189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2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990575" indent="-38099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733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 marL="1523962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 marL="2133547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6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 marL="274313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667" b="1" kern="120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  <a:lvl6pPr marL="335271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2400" b="0" dirty="0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712AA2A0-0E18-2CE0-053A-0440CC9C884D}"/>
              </a:ext>
            </a:extLst>
          </p:cNvPr>
          <p:cNvSpPr txBox="1">
            <a:spLocks/>
          </p:cNvSpPr>
          <p:nvPr/>
        </p:nvSpPr>
        <p:spPr>
          <a:xfrm>
            <a:off x="173162" y="1475370"/>
            <a:ext cx="11527424" cy="3805517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 algn="l" defTabSz="1219170" rtl="0" eaLnBrk="1" latinLnBrk="0" hangingPunct="1">
              <a:spcBef>
                <a:spcPts val="0"/>
              </a:spcBef>
              <a:buFont typeface="Arial" panose="020B0604020202020204" pitchFamily="34" charset="0"/>
              <a:buNone/>
              <a:defRPr sz="2667" b="0" kern="1200" spc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27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41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55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68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82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96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11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C2C22206-A3FE-AEFB-D58C-10EBAAD05014}"/>
              </a:ext>
            </a:extLst>
          </p:cNvPr>
          <p:cNvSpPr txBox="1">
            <a:spLocks/>
          </p:cNvSpPr>
          <p:nvPr/>
        </p:nvSpPr>
        <p:spPr>
          <a:xfrm>
            <a:off x="420161" y="380246"/>
            <a:ext cx="11527424" cy="547917"/>
          </a:xfrm>
          <a:prstGeom prst="rect">
            <a:avLst/>
          </a:prstGeom>
        </p:spPr>
        <p:txBody>
          <a:bodyPr lIns="91429" tIns="45715" rIns="91429" bIns="45715" anchor="b"/>
          <a:lstStyle>
            <a:lvl1pPr marL="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2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609514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667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9027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541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8055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7568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082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6596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6110" indent="0" algn="l" defTabSz="121917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33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solidFill>
                  <a:schemeClr val="tx1"/>
                </a:solidFill>
              </a:rPr>
              <a:t>Contact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0F85BBD-9924-8AB3-D030-E61B00719234}"/>
              </a:ext>
            </a:extLst>
          </p:cNvPr>
          <p:cNvSpPr txBox="1"/>
          <p:nvPr/>
        </p:nvSpPr>
        <p:spPr>
          <a:xfrm>
            <a:off x="3021132" y="928163"/>
            <a:ext cx="6094602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/>
            <a:r>
              <a:rPr lang="en-US" dirty="0">
                <a:solidFill>
                  <a:srgbClr val="8D7B97"/>
                </a:solidFill>
                <a:latin typeface="Arial" panose="020B0604020202020204" pitchFamily="34" charset="0"/>
              </a:rPr>
              <a:t>James Hall</a:t>
            </a:r>
            <a:r>
              <a:rPr lang="en-US" sz="1800" b="0" i="0" u="none" strike="noStrike" dirty="0">
                <a:solidFill>
                  <a:srgbClr val="8D7B97"/>
                </a:solidFill>
                <a:effectLst/>
                <a:latin typeface="Arial" panose="020B0604020202020204" pitchFamily="34" charset="0"/>
              </a:rPr>
              <a:t>, Diocesan Registrar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u="sng" dirty="0">
                <a:solidFill>
                  <a:srgbClr val="8D7B97"/>
                </a:solidFill>
                <a:latin typeface="Arial" panose="020B0604020202020204" pitchFamily="34" charset="0"/>
                <a:hlinkClick r:id="rId3"/>
              </a:rPr>
              <a:t>james-hall</a:t>
            </a:r>
            <a:r>
              <a:rPr lang="en-US" sz="1800" b="0" i="0" u="sng" strike="noStrike" dirty="0">
                <a:solidFill>
                  <a:srgbClr val="8D7B97"/>
                </a:solidFill>
                <a:effectLst/>
                <a:latin typeface="Arial" panose="020B0604020202020204" pitchFamily="34" charset="0"/>
                <a:hlinkClick r:id="rId3"/>
              </a:rPr>
              <a:t>@birketts.co.uk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sz="1800" b="0" i="0" u="none" strike="noStrike" dirty="0">
                <a:solidFill>
                  <a:srgbClr val="8D7B97"/>
                </a:solidFill>
                <a:effectLst/>
                <a:latin typeface="Arial" panose="020B0604020202020204" pitchFamily="34" charset="0"/>
              </a:rPr>
              <a:t>01473 406270 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dirty="0">
                <a:solidFill>
                  <a:srgbClr val="8D7B97"/>
                </a:solidFill>
                <a:latin typeface="Arial" panose="020B0604020202020204" pitchFamily="34" charset="0"/>
              </a:rPr>
              <a:t>Angie Long</a:t>
            </a:r>
            <a:r>
              <a:rPr lang="en-US" sz="1800" b="0" i="0" u="none" strike="noStrike" dirty="0">
                <a:solidFill>
                  <a:srgbClr val="8D7B97"/>
                </a:solidFill>
                <a:effectLst/>
                <a:latin typeface="Arial" panose="020B0604020202020204" pitchFamily="34" charset="0"/>
              </a:rPr>
              <a:t>, Registry Clerk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u="sng" dirty="0">
                <a:solidFill>
                  <a:srgbClr val="8D7B97"/>
                </a:solidFill>
                <a:latin typeface="Arial" panose="020B0604020202020204" pitchFamily="34" charset="0"/>
                <a:hlinkClick r:id="rId4"/>
              </a:rPr>
              <a:t>angie-long</a:t>
            </a:r>
            <a:r>
              <a:rPr lang="en-US" sz="1800" b="0" i="0" u="sng" strike="noStrike" dirty="0">
                <a:solidFill>
                  <a:srgbClr val="8D7B97"/>
                </a:solidFill>
                <a:effectLst/>
                <a:latin typeface="Arial" panose="020B0604020202020204" pitchFamily="34" charset="0"/>
                <a:hlinkClick r:id="rId4"/>
              </a:rPr>
              <a:t>@birketts.co.uk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sz="1800" b="0" i="0" u="none" strike="noStrike" dirty="0">
                <a:solidFill>
                  <a:srgbClr val="8D7B97"/>
                </a:solidFill>
                <a:effectLst/>
                <a:latin typeface="Arial" panose="020B0604020202020204" pitchFamily="34" charset="0"/>
              </a:rPr>
              <a:t>01473 406300</a:t>
            </a:r>
          </a:p>
          <a:p>
            <a:pPr algn="ctr" rtl="0" fontAlgn="base"/>
            <a:endParaRPr lang="en-US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ctr" rtl="0" fontAlgn="base"/>
            <a:r>
              <a:rPr lang="en-US" sz="1800" b="0" i="0" u="none" strike="noStrike" dirty="0">
                <a:solidFill>
                  <a:srgbClr val="8D7B97"/>
                </a:solidFill>
                <a:effectLst/>
                <a:latin typeface="Arial" panose="020B0604020202020204" pitchFamily="34" charset="0"/>
              </a:rPr>
              <a:t>Kevin Wilson, Deputy Registrar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u="sng" dirty="0">
                <a:solidFill>
                  <a:srgbClr val="8D7B97"/>
                </a:solidFill>
                <a:latin typeface="Arial" panose="020B0604020202020204" pitchFamily="34" charset="0"/>
                <a:hlinkClick r:id="rId5"/>
              </a:rPr>
              <a:t>k</a:t>
            </a:r>
            <a:r>
              <a:rPr lang="en-US" sz="1800" b="0" i="0" u="sng" strike="noStrike" dirty="0">
                <a:solidFill>
                  <a:srgbClr val="8D7B97"/>
                </a:solidFill>
                <a:effectLst/>
                <a:latin typeface="Arial" panose="020B0604020202020204" pitchFamily="34" charset="0"/>
                <a:hlinkClick r:id="rId5"/>
              </a:rPr>
              <a:t>evin-wilson@birketts.co.uk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sz="1800" b="0" i="0" u="none" strike="noStrike" dirty="0">
                <a:solidFill>
                  <a:srgbClr val="8D7B97"/>
                </a:solidFill>
                <a:effectLst/>
                <a:latin typeface="Arial" panose="020B0604020202020204" pitchFamily="34" charset="0"/>
              </a:rPr>
              <a:t>020 3941 2070 </a:t>
            </a:r>
          </a:p>
          <a:p>
            <a:pPr algn="ctr" rtl="0" fontAlgn="base"/>
            <a:endParaRPr lang="en-US" sz="1800" b="0" i="0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algn="ctr" rtl="0" fontAlgn="base"/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US" sz="1800" b="0" i="0" u="none" strike="noStrike" dirty="0">
                <a:solidFill>
                  <a:srgbClr val="8D7B97"/>
                </a:solidFill>
                <a:effectLst/>
                <a:latin typeface="Arial" panose="020B0604020202020204" pitchFamily="34" charset="0"/>
              </a:rPr>
              <a:t>Birketts LLP</a:t>
            </a:r>
            <a:r>
              <a:rPr lang="en-US" sz="18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​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ctr" rtl="0" fontAlgn="base"/>
            <a:r>
              <a:rPr lang="en-GB" sz="1800" b="0" i="0" u="none" strike="noStrike" dirty="0">
                <a:solidFill>
                  <a:srgbClr val="8D7B97"/>
                </a:solidFill>
                <a:effectLst/>
                <a:latin typeface="Arial" panose="020B0604020202020204" pitchFamily="34" charset="0"/>
              </a:rPr>
              <a:t>Providence House, </a:t>
            </a:r>
          </a:p>
          <a:p>
            <a:pPr algn="ctr" rtl="0" fontAlgn="base"/>
            <a:r>
              <a:rPr lang="en-GB" sz="1800" b="0" i="0" u="none" strike="noStrike" dirty="0">
                <a:solidFill>
                  <a:srgbClr val="8D7B97"/>
                </a:solidFill>
                <a:effectLst/>
                <a:latin typeface="Arial" panose="020B0604020202020204" pitchFamily="34" charset="0"/>
              </a:rPr>
              <a:t>141-145 Princes Street, </a:t>
            </a:r>
          </a:p>
          <a:p>
            <a:pPr algn="ctr" rtl="0" fontAlgn="base"/>
            <a:r>
              <a:rPr lang="en-GB" sz="1800" b="0" i="0" u="none" strike="noStrike" dirty="0">
                <a:solidFill>
                  <a:srgbClr val="8D7B97"/>
                </a:solidFill>
                <a:effectLst/>
                <a:latin typeface="Arial" panose="020B0604020202020204" pitchFamily="34" charset="0"/>
              </a:rPr>
              <a:t>Ipswich IP1 1QJ</a:t>
            </a:r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760035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3a061ff-763f-439b-a626-79f062ab98ee" xsi:nil="true"/>
    <lcf76f155ced4ddcb4097134ff3c332f xmlns="44bd6a67-6ef3-4c91-a3d9-fd689b98f3b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E5E423CEF4F14792E3E3502F8E0B2B" ma:contentTypeVersion="13" ma:contentTypeDescription="Create a new document." ma:contentTypeScope="" ma:versionID="f15de387bf9d3bbaeacdb342203929fe">
  <xsd:schema xmlns:xsd="http://www.w3.org/2001/XMLSchema" xmlns:xs="http://www.w3.org/2001/XMLSchema" xmlns:p="http://schemas.microsoft.com/office/2006/metadata/properties" xmlns:ns2="44bd6a67-6ef3-4c91-a3d9-fd689b98f3b5" xmlns:ns3="53a061ff-763f-439b-a626-79f062ab98ee" targetNamespace="http://schemas.microsoft.com/office/2006/metadata/properties" ma:root="true" ma:fieldsID="ecc29b008f9e5318fff7849aad080ff9" ns2:_="" ns3:_="">
    <xsd:import namespace="44bd6a67-6ef3-4c91-a3d9-fd689b98f3b5"/>
    <xsd:import namespace="53a061ff-763f-439b-a626-79f062ab98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4bd6a67-6ef3-4c91-a3d9-fd689b98f3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968f1233-609f-4a5c-8774-8e449502f5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3a061ff-763f-439b-a626-79f062ab98ee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45bc68b-bda1-477b-a56b-5f8193341532}" ma:internalName="TaxCatchAll" ma:showField="CatchAllData" ma:web="53a061ff-763f-439b-a626-79f062ab98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6792B2-0A71-4430-ABE6-315B9DFEF9E7}">
  <ds:schemaRefs>
    <ds:schemaRef ds:uri="http://purl.org/dc/terms/"/>
    <ds:schemaRef ds:uri="http://schemas.openxmlformats.org/package/2006/metadata/core-properties"/>
    <ds:schemaRef ds:uri="bd1c9ac7-86fc-41c1-96c8-e722ccab3bdd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  <ds:schemaRef ds:uri="53a061ff-763f-439b-a626-79f062ab98ee"/>
    <ds:schemaRef ds:uri="44bd6a67-6ef3-4c91-a3d9-fd689b98f3b5"/>
  </ds:schemaRefs>
</ds:datastoreItem>
</file>

<file path=customXml/itemProps2.xml><?xml version="1.0" encoding="utf-8"?>
<ds:datastoreItem xmlns:ds="http://schemas.openxmlformats.org/officeDocument/2006/customXml" ds:itemID="{075CB980-652D-479A-9063-C740134A27D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4bd6a67-6ef3-4c91-a3d9-fd689b98f3b5"/>
    <ds:schemaRef ds:uri="53a061ff-763f-439b-a626-79f062ab98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3D9C158-047A-4099-BC66-800761BEBAB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516</Words>
  <Application>Microsoft Office PowerPoint</Application>
  <PresentationFormat>Widescreen</PresentationFormat>
  <Paragraphs>89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Arial</vt:lpstr>
      <vt:lpstr>Calibri</vt:lpstr>
      <vt:lpstr>Century Gothic</vt:lpstr>
      <vt:lpstr>Segoe UI</vt:lpstr>
      <vt:lpstr>Tahoma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Gavin Stone</dc:creator>
  <cp:lastModifiedBy>Kevin Wilson</cp:lastModifiedBy>
  <cp:revision>241</cp:revision>
  <cp:lastPrinted>2019-03-14T16:02:31Z</cp:lastPrinted>
  <dcterms:created xsi:type="dcterms:W3CDTF">2018-05-11T08:04:44Z</dcterms:created>
  <dcterms:modified xsi:type="dcterms:W3CDTF">2024-11-27T17:36:28Z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0x0101009FE5E423CEF4F14792E3E3502F8E0B2B</vt:lpwstr>
  </property>
  <property fmtid="{D5CDD505-2E9C-101B-9397-08002B2CF9AE}" pid="3" name="MediaServiceImageTags">
    <vt:lpwstr/>
  </property>
</Properties>
</file>